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sldIdLst>
    <p:sldId id="536" r:id="rId5"/>
    <p:sldId id="538" r:id="rId6"/>
    <p:sldId id="539" r:id="rId7"/>
    <p:sldId id="543" r:id="rId8"/>
    <p:sldId id="544" r:id="rId9"/>
    <p:sldId id="542" r:id="rId10"/>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C39084C-B228-CB46-8EA5-4FFEDD889B1C}">
          <p14:sldIdLst>
            <p14:sldId id="536"/>
            <p14:sldId id="538"/>
            <p14:sldId id="539"/>
            <p14:sldId id="543"/>
            <p14:sldId id="544"/>
            <p14:sldId id="542"/>
          </p14:sldIdLst>
        </p14:section>
      </p14:sectionLst>
    </p:ext>
    <p:ext uri="{EFAFB233-063F-42B5-8137-9DF3F51BA10A}">
      <p15:sldGuideLst xmlns:p15="http://schemas.microsoft.com/office/powerpoint/2012/main">
        <p15:guide id="1" orient="horz" pos="845" userDrawn="1">
          <p15:clr>
            <a:srgbClr val="A4A3A4"/>
          </p15:clr>
        </p15:guide>
        <p15:guide id="2" pos="370" userDrawn="1">
          <p15:clr>
            <a:srgbClr val="A4A3A4"/>
          </p15:clr>
        </p15:guide>
        <p15:guide id="3" pos="7310" userDrawn="1">
          <p15:clr>
            <a:srgbClr val="A4A3A4"/>
          </p15:clr>
        </p15:guide>
        <p15:guide id="4" orient="horz" pos="3906" userDrawn="1">
          <p15:clr>
            <a:srgbClr val="A4A3A4"/>
          </p15:clr>
        </p15:guide>
        <p15:guide id="5" pos="1141" userDrawn="1">
          <p15:clr>
            <a:srgbClr val="A4A3A4"/>
          </p15:clr>
        </p15:guide>
        <p15:guide id="6" pos="1912" userDrawn="1">
          <p15:clr>
            <a:srgbClr val="A4A3A4"/>
          </p15:clr>
        </p15:guide>
        <p15:guide id="7" pos="2683" userDrawn="1">
          <p15:clr>
            <a:srgbClr val="A4A3A4"/>
          </p15:clr>
        </p15:guide>
        <p15:guide id="8" pos="3454" userDrawn="1">
          <p15:clr>
            <a:srgbClr val="A4A3A4"/>
          </p15:clr>
        </p15:guide>
        <p15:guide id="9" pos="4226" userDrawn="1">
          <p15:clr>
            <a:srgbClr val="A4A3A4"/>
          </p15:clr>
        </p15:guide>
        <p15:guide id="10" pos="4997" userDrawn="1">
          <p15:clr>
            <a:srgbClr val="A4A3A4"/>
          </p15:clr>
        </p15:guide>
        <p15:guide id="11" pos="5768" userDrawn="1">
          <p15:clr>
            <a:srgbClr val="A4A3A4"/>
          </p15:clr>
        </p15:guide>
        <p15:guide id="12" pos="6539" userDrawn="1">
          <p15:clr>
            <a:srgbClr val="A4A3A4"/>
          </p15:clr>
        </p15:guide>
        <p15:guide id="13" orient="horz" pos="1865" userDrawn="1">
          <p15:clr>
            <a:srgbClr val="A4A3A4"/>
          </p15:clr>
        </p15:guide>
        <p15:guide id="14" orient="horz" pos="288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5C"/>
    <a:srgbClr val="FF6600"/>
    <a:srgbClr val="07AB4E"/>
    <a:srgbClr val="84080A"/>
    <a:srgbClr val="0453A2"/>
    <a:srgbClr val="2E3440"/>
    <a:srgbClr val="3B4252"/>
    <a:srgbClr val="ECEFF4"/>
    <a:srgbClr val="D53479"/>
    <a:srgbClr val="00C1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C4476-673D-76EF-EF74-8A33A72EDD22}" v="1" dt="2020-01-17T12:44:37.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autoAdjust="0"/>
    <p:restoredTop sz="93176" autoAdjust="0"/>
  </p:normalViewPr>
  <p:slideViewPr>
    <p:cSldViewPr snapToGrid="0" snapToObjects="1">
      <p:cViewPr varScale="1">
        <p:scale>
          <a:sx n="81" d="100"/>
          <a:sy n="81" d="100"/>
        </p:scale>
        <p:origin x="1066" y="62"/>
      </p:cViewPr>
      <p:guideLst>
        <p:guide orient="horz" pos="845"/>
        <p:guide pos="370"/>
        <p:guide pos="7310"/>
        <p:guide orient="horz" pos="3906"/>
        <p:guide pos="1141"/>
        <p:guide pos="1912"/>
        <p:guide pos="2683"/>
        <p:guide pos="3454"/>
        <p:guide pos="4226"/>
        <p:guide pos="4997"/>
        <p:guide pos="5768"/>
        <p:guide pos="6539"/>
        <p:guide orient="horz" pos="1865"/>
        <p:guide orient="horz" pos="2886"/>
      </p:guideLst>
    </p:cSldViewPr>
  </p:slideViewPr>
  <p:notesTextViewPr>
    <p:cViewPr>
      <p:scale>
        <a:sx n="1" d="1"/>
        <a:sy n="1" d="1"/>
      </p:scale>
      <p:origin x="0" y="0"/>
    </p:cViewPr>
  </p:notesTextViewPr>
  <p:notesViewPr>
    <p:cSldViewPr snapToGrid="0" snapToObjects="1" showGuides="1">
      <p:cViewPr varScale="1">
        <p:scale>
          <a:sx n="162" d="100"/>
          <a:sy n="162" d="100"/>
        </p:scale>
        <p:origin x="277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gs" Target="tags/tag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BM Plex Sans" panose="020B050305020300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BM Plex Sans" panose="020B0503050203000203" pitchFamily="34" charset="0"/>
              </a:defRPr>
            </a:lvl1pPr>
          </a:lstStyle>
          <a:p>
            <a:fld id="{2C58DD77-CA02-2246-A68C-54A8CAFBFEC2}"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BM Plex Sans" panose="020B050305020300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BM Plex Sans" panose="020B0503050203000203" pitchFamily="34" charset="0"/>
              </a:defRPr>
            </a:lvl1pPr>
          </a:lstStyle>
          <a:p>
            <a:fld id="{F2E205D2-E5D9-0B41-80AE-43C4D8953562}" type="slidenum">
              <a:rPr lang="en-US" smtClean="0"/>
              <a:pPr/>
              <a:t>‹#›</a:t>
            </a:fld>
            <a:endParaRPr lang="en-US" dirty="0"/>
          </a:p>
        </p:txBody>
      </p:sp>
    </p:spTree>
    <p:extLst>
      <p:ext uri="{BB962C8B-B14F-4D97-AF65-F5344CB8AC3E}">
        <p14:creationId xmlns:p14="http://schemas.microsoft.com/office/powerpoint/2010/main" val="213835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200" b="0" i="0" kern="1200">
        <a:solidFill>
          <a:schemeClr val="tx1"/>
        </a:solidFill>
        <a:latin typeface="IBM Plex Sans" panose="020B0503050203000203" pitchFamily="34" charset="0"/>
        <a:ea typeface="+mn-ea"/>
        <a:cs typeface="+mn-cs"/>
      </a:defRPr>
    </a:lvl2pPr>
    <a:lvl3pPr marL="914400" algn="l" defTabSz="914400" rtl="0" eaLnBrk="1" latinLnBrk="0" hangingPunct="1">
      <a:defRPr sz="1200" b="0" i="0" kern="1200">
        <a:solidFill>
          <a:schemeClr val="tx1"/>
        </a:solidFill>
        <a:latin typeface="IBM Plex Sans" panose="020B0503050203000203" pitchFamily="34" charset="0"/>
        <a:ea typeface="+mn-ea"/>
        <a:cs typeface="+mn-cs"/>
      </a:defRPr>
    </a:lvl3pPr>
    <a:lvl4pPr marL="1371600" algn="l" defTabSz="914400" rtl="0" eaLnBrk="1" latinLnBrk="0" hangingPunct="1">
      <a:defRPr sz="1200" b="0" i="0" kern="1200">
        <a:solidFill>
          <a:schemeClr val="tx1"/>
        </a:solidFill>
        <a:latin typeface="IBM Plex Sans" panose="020B0503050203000203" pitchFamily="34" charset="0"/>
        <a:ea typeface="+mn-ea"/>
        <a:cs typeface="+mn-cs"/>
      </a:defRPr>
    </a:lvl4pPr>
    <a:lvl5pPr marL="1828800" algn="l" defTabSz="914400" rtl="0" eaLnBrk="1" latinLnBrk="0" hangingPunct="1">
      <a:defRPr sz="1200" b="0" i="0" kern="1200">
        <a:solidFill>
          <a:schemeClr val="tx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E205D2-E5D9-0B41-80AE-43C4D8953562}" type="slidenum">
              <a:rPr lang="en-US" smtClean="0"/>
              <a:pPr/>
              <a:t>1</a:t>
            </a:fld>
            <a:endParaRPr lang="en-US" dirty="0"/>
          </a:p>
        </p:txBody>
      </p:sp>
    </p:spTree>
    <p:extLst>
      <p:ext uri="{BB962C8B-B14F-4D97-AF65-F5344CB8AC3E}">
        <p14:creationId xmlns:p14="http://schemas.microsoft.com/office/powerpoint/2010/main" val="168129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E205D2-E5D9-0B41-80AE-43C4D8953562}" type="slidenum">
              <a:rPr lang="en-US" smtClean="0"/>
              <a:pPr/>
              <a:t>2</a:t>
            </a:fld>
            <a:endParaRPr lang="en-US" dirty="0"/>
          </a:p>
        </p:txBody>
      </p:sp>
    </p:spTree>
    <p:extLst>
      <p:ext uri="{BB962C8B-B14F-4D97-AF65-F5344CB8AC3E}">
        <p14:creationId xmlns:p14="http://schemas.microsoft.com/office/powerpoint/2010/main" val="399566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E205D2-E5D9-0B41-80AE-43C4D8953562}" type="slidenum">
              <a:rPr lang="en-US" smtClean="0"/>
              <a:pPr/>
              <a:t>3</a:t>
            </a:fld>
            <a:endParaRPr lang="en-US" dirty="0"/>
          </a:p>
        </p:txBody>
      </p:sp>
    </p:spTree>
    <p:extLst>
      <p:ext uri="{BB962C8B-B14F-4D97-AF65-F5344CB8AC3E}">
        <p14:creationId xmlns:p14="http://schemas.microsoft.com/office/powerpoint/2010/main" val="247746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E205D2-E5D9-0B41-80AE-43C4D8953562}" type="slidenum">
              <a:rPr lang="en-US" smtClean="0"/>
              <a:pPr/>
              <a:t>4</a:t>
            </a:fld>
            <a:endParaRPr lang="en-US" dirty="0"/>
          </a:p>
        </p:txBody>
      </p:sp>
    </p:spTree>
    <p:extLst>
      <p:ext uri="{BB962C8B-B14F-4D97-AF65-F5344CB8AC3E}">
        <p14:creationId xmlns:p14="http://schemas.microsoft.com/office/powerpoint/2010/main" val="400147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Less and less personnel</a:t>
            </a:r>
          </a:p>
          <a:p>
            <a:r>
              <a:rPr lang="en-GB" dirty="0"/>
              <a:t>No need to go down the code</a:t>
            </a:r>
          </a:p>
        </p:txBody>
      </p:sp>
      <p:sp>
        <p:nvSpPr>
          <p:cNvPr id="4" name="Slide Number Placeholder 3"/>
          <p:cNvSpPr>
            <a:spLocks noGrp="1"/>
          </p:cNvSpPr>
          <p:nvPr>
            <p:ph type="sldNum" sz="quarter" idx="5"/>
          </p:nvPr>
        </p:nvSpPr>
        <p:spPr/>
        <p:txBody>
          <a:bodyPr/>
          <a:lstStyle/>
          <a:p>
            <a:fld id="{F2E205D2-E5D9-0B41-80AE-43C4D8953562}" type="slidenum">
              <a:rPr lang="en-US" smtClean="0"/>
              <a:pPr/>
              <a:t>5</a:t>
            </a:fld>
            <a:endParaRPr lang="en-US" dirty="0"/>
          </a:p>
        </p:txBody>
      </p:sp>
    </p:spTree>
    <p:extLst>
      <p:ext uri="{BB962C8B-B14F-4D97-AF65-F5344CB8AC3E}">
        <p14:creationId xmlns:p14="http://schemas.microsoft.com/office/powerpoint/2010/main" val="2567983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3.jp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1.vml"/><Relationship Id="rId5" Type="http://schemas.openxmlformats.org/officeDocument/2006/relationships/image" Target="../media/image8.emf"/><Relationship Id="rId4"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9.emf"/><Relationship Id="rId4" Type="http://schemas.openxmlformats.org/officeDocument/2006/relationships/oleObject" Target="../embeddings/oleObject13.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6.vml"/><Relationship Id="rId5" Type="http://schemas.openxmlformats.org/officeDocument/2006/relationships/image" Target="../media/image12.emf"/><Relationship Id="rId4" Type="http://schemas.openxmlformats.org/officeDocument/2006/relationships/oleObject" Target="../embeddings/oleObject16.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6.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6.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6.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7C2224EF-2C46-3D4F-ACB1-DDB4BEF215ED}"/>
              </a:ext>
            </a:extLst>
          </p:cNvPr>
          <p:cNvGraphicFramePr>
            <a:graphicFrameLocks noChangeAspect="1"/>
          </p:cNvGraphicFramePr>
          <p:nvPr userDrawn="1">
            <p:custDataLst>
              <p:tags r:id="rId2"/>
            </p:custDataLst>
            <p:extLst>
              <p:ext uri="{D42A27DB-BD31-4B8C-83A1-F6EECF244321}">
                <p14:modId xmlns:p14="http://schemas.microsoft.com/office/powerpoint/2010/main" val="11227030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5" name="think-cell Slide" r:id="rId4" imgW="7772400" imgH="10058400" progId="TCLayout.ActiveDocument.1">
                  <p:embed/>
                </p:oleObj>
              </mc:Choice>
              <mc:Fallback>
                <p:oleObj name="think-cell Slide" r:id="rId4" imgW="7772400" imgH="10058400" progId="TCLayout.ActiveDocument.1">
                  <p:embed/>
                  <p:pic>
                    <p:nvPicPr>
                      <p:cNvPr id="23" name="Object 22" hidden="1">
                        <a:extLst>
                          <a:ext uri="{FF2B5EF4-FFF2-40B4-BE49-F238E27FC236}">
                            <a16:creationId xmlns:a16="http://schemas.microsoft.com/office/drawing/2014/main" id="{7C2224EF-2C46-3D4F-ACB1-DDB4BEF215E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2" name="Picture 21" descr="A picture containing table&#10;&#10;Description automatically generated">
            <a:extLst>
              <a:ext uri="{FF2B5EF4-FFF2-40B4-BE49-F238E27FC236}">
                <a16:creationId xmlns:a16="http://schemas.microsoft.com/office/drawing/2014/main" id="{DF57F923-6689-014C-980D-7EAB0C8AB724}"/>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F452F40-257B-9A43-9C63-E7A98593BBFE}"/>
              </a:ext>
            </a:extLst>
          </p:cNvPr>
          <p:cNvSpPr>
            <a:spLocks noGrp="1"/>
          </p:cNvSpPr>
          <p:nvPr>
            <p:ph type="ctrTitle" hasCustomPrompt="1"/>
          </p:nvPr>
        </p:nvSpPr>
        <p:spPr>
          <a:xfrm>
            <a:off x="1524000" y="1122362"/>
            <a:ext cx="9144000" cy="3511894"/>
          </a:xfrm>
          <a:effectLst>
            <a:outerShdw blurRad="12700" dist="25400" dir="3600000" algn="ctr" rotWithShape="0">
              <a:schemeClr val="accent1"/>
            </a:outerShdw>
          </a:effectLst>
        </p:spPr>
        <p:txBody>
          <a:bodyPr anchor="b">
            <a:normAutofit/>
          </a:bodyPr>
          <a:lstStyle>
            <a:lvl1pPr algn="ctr">
              <a:defRPr sz="4400" b="1" i="0">
                <a:solidFill>
                  <a:schemeClr val="bg1"/>
                </a:solidFill>
                <a:latin typeface="IBM Plex Serif SemiBold" panose="02060503050406000203" pitchFamily="18" charset="77"/>
              </a:defRPr>
            </a:lvl1pPr>
          </a:lstStyle>
          <a:p>
            <a:r>
              <a:rPr lang="en-US" dirty="0"/>
              <a:t>Click To Edit Master Title Style</a:t>
            </a:r>
          </a:p>
        </p:txBody>
      </p:sp>
      <p:sp>
        <p:nvSpPr>
          <p:cNvPr id="3" name="Subtitle 2">
            <a:extLst>
              <a:ext uri="{FF2B5EF4-FFF2-40B4-BE49-F238E27FC236}">
                <a16:creationId xmlns:a16="http://schemas.microsoft.com/office/drawing/2014/main" id="{049446BD-9F7B-9746-967B-955FAE644FE0}"/>
              </a:ext>
            </a:extLst>
          </p:cNvPr>
          <p:cNvSpPr>
            <a:spLocks noGrp="1"/>
          </p:cNvSpPr>
          <p:nvPr>
            <p:ph type="subTitle" idx="1"/>
          </p:nvPr>
        </p:nvSpPr>
        <p:spPr>
          <a:xfrm>
            <a:off x="1524000" y="4770782"/>
            <a:ext cx="9144000" cy="1081377"/>
          </a:xfrm>
          <a:effectLst>
            <a:outerShdw blurRad="12700" dist="12700" dir="3600000" algn="ctr" rotWithShape="0">
              <a:schemeClr val="accent1"/>
            </a:outerShdw>
          </a:effectLst>
        </p:spPr>
        <p:txBody>
          <a:bodyPr/>
          <a:lstStyle>
            <a:lvl1pPr marL="0" indent="0" algn="ctr">
              <a:buNone/>
              <a:defRPr sz="2400" b="0" i="0">
                <a:solidFill>
                  <a:schemeClr val="bg1"/>
                </a:solidFill>
                <a:latin typeface="IBM Plex Sans Light" panose="020B04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49FBEE-B744-9442-9C5F-BB6EE7536059}"/>
              </a:ext>
            </a:extLst>
          </p:cNvPr>
          <p:cNvSpPr>
            <a:spLocks noGrp="1"/>
          </p:cNvSpPr>
          <p:nvPr>
            <p:ph type="dt" sz="half" idx="10"/>
          </p:nvPr>
        </p:nvSpPr>
        <p:spPr>
          <a:xfrm>
            <a:off x="586800" y="6356350"/>
            <a:ext cx="2743200" cy="365125"/>
          </a:xfrm>
          <a:prstGeom prst="rect">
            <a:avLst/>
          </a:prstGeom>
        </p:spPr>
        <p:txBody>
          <a:bodyPr/>
          <a:lstStyle/>
          <a:p>
            <a:fld id="{535B3895-6255-B144-9C5A-0D33C0A6C0CE}" type="datetime5">
              <a:rPr lang="en-US" smtClean="0"/>
              <a:t>8-Dec-20</a:t>
            </a:fld>
            <a:endParaRPr lang="en-US"/>
          </a:p>
        </p:txBody>
      </p:sp>
      <p:sp>
        <p:nvSpPr>
          <p:cNvPr id="5" name="Footer Placeholder 4">
            <a:extLst>
              <a:ext uri="{FF2B5EF4-FFF2-40B4-BE49-F238E27FC236}">
                <a16:creationId xmlns:a16="http://schemas.microsoft.com/office/drawing/2014/main" id="{71B862F5-8AAD-A048-94F9-274C98D79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E636C-0212-0D4D-B331-7AD52BBAF83C}"/>
              </a:ext>
            </a:extLst>
          </p:cNvPr>
          <p:cNvSpPr>
            <a:spLocks noGrp="1"/>
          </p:cNvSpPr>
          <p:nvPr>
            <p:ph type="sldNum" sz="quarter" idx="12"/>
          </p:nvPr>
        </p:nvSpPr>
        <p:spPr/>
        <p:txBody>
          <a:bodyPr/>
          <a:lstStyle/>
          <a:p>
            <a:r>
              <a:rPr lang="en-US" dirty="0">
                <a:solidFill>
                  <a:schemeClr val="bg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bg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Tree>
    <p:extLst>
      <p:ext uri="{BB962C8B-B14F-4D97-AF65-F5344CB8AC3E}">
        <p14:creationId xmlns:p14="http://schemas.microsoft.com/office/powerpoint/2010/main" val="260691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trast">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42DE551-BFA4-1C44-9A1E-831D1B3991AF}"/>
              </a:ext>
            </a:extLst>
          </p:cNvPr>
          <p:cNvGraphicFramePr>
            <a:graphicFrameLocks noChangeAspect="1"/>
          </p:cNvGraphicFramePr>
          <p:nvPr userDrawn="1">
            <p:custDataLst>
              <p:tags r:id="rId2"/>
            </p:custDataLst>
            <p:extLst>
              <p:ext uri="{D42A27DB-BD31-4B8C-83A1-F6EECF244321}">
                <p14:modId xmlns:p14="http://schemas.microsoft.com/office/powerpoint/2010/main" val="8603037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7" name="think-cell Slide" r:id="rId4" imgW="7772400" imgH="10058400" progId="TCLayout.ActiveDocument.1">
                  <p:embed/>
                </p:oleObj>
              </mc:Choice>
              <mc:Fallback>
                <p:oleObj name="think-cell Slide" r:id="rId4" imgW="7772400" imgH="10058400" progId="TCLayout.ActiveDocument.1">
                  <p:embed/>
                  <p:pic>
                    <p:nvPicPr>
                      <p:cNvPr id="11" name="Object 10" hidden="1">
                        <a:extLst>
                          <a:ext uri="{FF2B5EF4-FFF2-40B4-BE49-F238E27FC236}">
                            <a16:creationId xmlns:a16="http://schemas.microsoft.com/office/drawing/2014/main" id="{142DE551-BFA4-1C44-9A1E-831D1B3991A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53571013-50EA-3C48-BD9F-A1D0A902B744}"/>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E863210-B0A1-7C4A-9962-E91319735DA1}"/>
              </a:ext>
            </a:extLst>
          </p:cNvPr>
          <p:cNvSpPr>
            <a:spLocks noGrp="1"/>
          </p:cNvSpPr>
          <p:nvPr>
            <p:ph type="title" hasCustomPrompt="1"/>
          </p:nvPr>
        </p:nvSpPr>
        <p:spPr>
          <a:xfrm>
            <a:off x="585214" y="365126"/>
            <a:ext cx="5410773" cy="865364"/>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3C24A3FA-ACFD-0545-A78E-E59AECAAB77C}"/>
              </a:ext>
            </a:extLst>
          </p:cNvPr>
          <p:cNvSpPr>
            <a:spLocks noGrp="1"/>
          </p:cNvSpPr>
          <p:nvPr>
            <p:ph type="body" idx="1"/>
          </p:nvPr>
        </p:nvSpPr>
        <p:spPr>
          <a:xfrm>
            <a:off x="585214" y="1346109"/>
            <a:ext cx="5410774" cy="576000"/>
          </a:xfrm>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DA6FFF-239C-6A42-9D53-CA33CBAA43D4}"/>
              </a:ext>
            </a:extLst>
          </p:cNvPr>
          <p:cNvSpPr>
            <a:spLocks noGrp="1"/>
          </p:cNvSpPr>
          <p:nvPr>
            <p:ph sz="half" idx="2" hasCustomPrompt="1"/>
          </p:nvPr>
        </p:nvSpPr>
        <p:spPr>
          <a:xfrm>
            <a:off x="586800" y="2020906"/>
            <a:ext cx="5410775" cy="4168758"/>
          </a:xfrm>
        </p:spPr>
        <p:txBody>
          <a:bodyPr anchor="t"/>
          <a:lstStyle>
            <a:lvl1pPr>
              <a:defRPr sz="22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8C069DB-D4E7-714D-B7DB-47BAFF12AE70}"/>
              </a:ext>
            </a:extLst>
          </p:cNvPr>
          <p:cNvSpPr>
            <a:spLocks noGrp="1"/>
          </p:cNvSpPr>
          <p:nvPr>
            <p:ph type="body" sz="quarter" idx="3"/>
          </p:nvPr>
        </p:nvSpPr>
        <p:spPr>
          <a:xfrm>
            <a:off x="6170611" y="1346108"/>
            <a:ext cx="5432999" cy="576001"/>
          </a:xfrm>
        </p:spPr>
        <p:txBody>
          <a:bodyPr anchor="b">
            <a:normAutofit/>
          </a:bodyPr>
          <a:lstStyle>
            <a:lvl1pPr marL="0" indent="0">
              <a:buNone/>
              <a:defRPr sz="2000" b="0" i="0">
                <a:solidFill>
                  <a:schemeClr val="bg1"/>
                </a:solidFill>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17175A3D-3807-DB4D-98E3-2BD861E39AAA}"/>
              </a:ext>
            </a:extLst>
          </p:cNvPr>
          <p:cNvSpPr>
            <a:spLocks noGrp="1"/>
          </p:cNvSpPr>
          <p:nvPr>
            <p:ph sz="quarter" idx="4" hasCustomPrompt="1"/>
          </p:nvPr>
        </p:nvSpPr>
        <p:spPr>
          <a:xfrm>
            <a:off x="6172200" y="2020905"/>
            <a:ext cx="5433000" cy="4168758"/>
          </a:xfrm>
        </p:spPr>
        <p:txBody>
          <a:bodyPr anchor="t"/>
          <a:lstStyle>
            <a:lvl1pPr>
              <a:buClr>
                <a:schemeClr val="bg1"/>
              </a:buClr>
              <a:defRPr sz="2200">
                <a:solidFill>
                  <a:schemeClr val="bg1"/>
                </a:solidFill>
              </a:defRPr>
            </a:lvl1pPr>
            <a:lvl2pPr>
              <a:buClr>
                <a:schemeClr val="bg1"/>
              </a:buClr>
              <a:buSzPct val="75000"/>
              <a:defRPr>
                <a:solidFill>
                  <a:schemeClr val="bg1"/>
                </a:solidFill>
              </a:defRPr>
            </a:lvl2pPr>
            <a:lvl3pPr>
              <a:defRPr>
                <a:solidFill>
                  <a:schemeClr val="bg1"/>
                </a:solidFill>
              </a:defRPr>
            </a:lvl3pPr>
            <a:lvl4pPr>
              <a:defRPr>
                <a:solidFill>
                  <a:schemeClr val="accent1">
                    <a:lumMod val="40000"/>
                    <a:lumOff val="60000"/>
                  </a:schemeClr>
                </a:solidFill>
              </a:defRPr>
            </a:lvl4pPr>
            <a:lvl5pPr>
              <a:defRPr>
                <a:solidFill>
                  <a:schemeClr val="accent1">
                    <a:lumMod val="40000"/>
                    <a:lumOff val="6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D0ACCE4-DA64-B448-8E29-4A459AC3D4E4}"/>
              </a:ext>
            </a:extLst>
          </p:cNvPr>
          <p:cNvSpPr>
            <a:spLocks noGrp="1"/>
          </p:cNvSpPr>
          <p:nvPr>
            <p:ph type="dt" sz="half" idx="10"/>
          </p:nvPr>
        </p:nvSpPr>
        <p:spPr>
          <a:xfrm>
            <a:off x="586800" y="6356350"/>
            <a:ext cx="2743200" cy="365125"/>
          </a:xfrm>
          <a:prstGeom prst="rect">
            <a:avLst/>
          </a:prstGeom>
        </p:spPr>
        <p:txBody>
          <a:bodyPr/>
          <a:lstStyle/>
          <a:p>
            <a:fld id="{FD71CB7B-D815-E947-B1FF-A39DEBF4F40F}" type="datetime5">
              <a:rPr lang="en-US" smtClean="0"/>
              <a:t>8-Dec-20</a:t>
            </a:fld>
            <a:endParaRPr lang="en-US"/>
          </a:p>
        </p:txBody>
      </p:sp>
      <p:sp>
        <p:nvSpPr>
          <p:cNvPr id="8" name="Footer Placeholder 7">
            <a:extLst>
              <a:ext uri="{FF2B5EF4-FFF2-40B4-BE49-F238E27FC236}">
                <a16:creationId xmlns:a16="http://schemas.microsoft.com/office/drawing/2014/main" id="{246F3BBC-1BE1-F240-A20B-4C7B154FF3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A1EA01-C718-1A48-803A-5DB940A98AB0}"/>
              </a:ext>
            </a:extLst>
          </p:cNvPr>
          <p:cNvSpPr>
            <a:spLocks noGrp="1"/>
          </p:cNvSpPr>
          <p:nvPr>
            <p:ph type="sldNum" sz="quarter" idx="12"/>
          </p:nvPr>
        </p:nvSpPr>
        <p:spPr>
          <a:xfrm>
            <a:off x="8862000" y="6356350"/>
            <a:ext cx="2743200" cy="365125"/>
          </a:xfrm>
        </p:spPr>
        <p:txBody>
          <a:bodyPr/>
          <a:lstStyle/>
          <a:p>
            <a:r>
              <a:rPr lang="en-US" dirty="0">
                <a:solidFill>
                  <a:schemeClr val="bg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bg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9" name="Straight Connector 18">
            <a:extLst>
              <a:ext uri="{FF2B5EF4-FFF2-40B4-BE49-F238E27FC236}">
                <a16:creationId xmlns:a16="http://schemas.microsoft.com/office/drawing/2014/main" id="{662CA68F-6A7B-5C4A-8CC3-E26DD2447BA0}"/>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54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07FD83-AAE8-FB49-89DA-DA8ECD42A554}"/>
              </a:ext>
            </a:extLst>
          </p:cNvPr>
          <p:cNvGraphicFramePr>
            <a:graphicFrameLocks noChangeAspect="1"/>
          </p:cNvGraphicFramePr>
          <p:nvPr userDrawn="1">
            <p:custDataLst>
              <p:tags r:id="rId2"/>
            </p:custDataLst>
            <p:extLst>
              <p:ext uri="{D42A27DB-BD31-4B8C-83A1-F6EECF244321}">
                <p14:modId xmlns:p14="http://schemas.microsoft.com/office/powerpoint/2010/main" val="9090028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01"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E807FD83-AAE8-FB49-89DA-DA8ECD42A55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41A83A-56BC-9245-A0BF-94CCF65BD247}"/>
              </a:ext>
            </a:extLst>
          </p:cNvPr>
          <p:cNvSpPr>
            <a:spLocks noGrp="1"/>
          </p:cNvSpPr>
          <p:nvPr>
            <p:ph type="title" hasCustomPrompt="1"/>
          </p:nvPr>
        </p:nvSpPr>
        <p:spPr>
          <a:xfrm>
            <a:off x="586800" y="365125"/>
            <a:ext cx="10695600" cy="871871"/>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1EA6B2C-AAD0-AA4A-AE9A-058D9FD7BEF6}"/>
              </a:ext>
            </a:extLst>
          </p:cNvPr>
          <p:cNvSpPr>
            <a:spLocks noGrp="1"/>
          </p:cNvSpPr>
          <p:nvPr>
            <p:ph type="dt" sz="half" idx="10"/>
          </p:nvPr>
        </p:nvSpPr>
        <p:spPr>
          <a:xfrm>
            <a:off x="586800" y="6356350"/>
            <a:ext cx="2743200" cy="365125"/>
          </a:xfrm>
          <a:prstGeom prst="rect">
            <a:avLst/>
          </a:prstGeom>
        </p:spPr>
        <p:txBody>
          <a:bodyPr/>
          <a:lstStyle/>
          <a:p>
            <a:fld id="{1C7ED3B4-130F-C84B-BD10-EFA921047307}" type="datetime5">
              <a:rPr lang="en-US" smtClean="0"/>
              <a:t>8-Dec-20</a:t>
            </a:fld>
            <a:endParaRPr lang="en-US" dirty="0"/>
          </a:p>
        </p:txBody>
      </p:sp>
      <p:sp>
        <p:nvSpPr>
          <p:cNvPr id="4" name="Footer Placeholder 3">
            <a:extLst>
              <a:ext uri="{FF2B5EF4-FFF2-40B4-BE49-F238E27FC236}">
                <a16:creationId xmlns:a16="http://schemas.microsoft.com/office/drawing/2014/main" id="{95FB7C24-8B42-7644-95C2-363E252C8E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DEE5-D9DB-A640-B38A-A78EE7B43F8E}"/>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4" name="Straight Connector 13">
            <a:extLst>
              <a:ext uri="{FF2B5EF4-FFF2-40B4-BE49-F238E27FC236}">
                <a16:creationId xmlns:a16="http://schemas.microsoft.com/office/drawing/2014/main" id="{93CE28C4-53AF-8048-80A9-4D03AEEF7DDA}"/>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95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_Contras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A83A-56BC-9245-A0BF-94CCF65BD247}"/>
              </a:ext>
            </a:extLst>
          </p:cNvPr>
          <p:cNvSpPr>
            <a:spLocks noGrp="1"/>
          </p:cNvSpPr>
          <p:nvPr>
            <p:ph type="title" hasCustomPrompt="1"/>
          </p:nvPr>
        </p:nvSpPr>
        <p:spPr>
          <a:xfrm>
            <a:off x="586800" y="365125"/>
            <a:ext cx="10695600" cy="871871"/>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21EA6B2C-AAD0-AA4A-AE9A-058D9FD7BEF6}"/>
              </a:ext>
            </a:extLst>
          </p:cNvPr>
          <p:cNvSpPr>
            <a:spLocks noGrp="1"/>
          </p:cNvSpPr>
          <p:nvPr>
            <p:ph type="dt" sz="half" idx="10"/>
          </p:nvPr>
        </p:nvSpPr>
        <p:spPr>
          <a:xfrm>
            <a:off x="586800" y="6356350"/>
            <a:ext cx="2743200" cy="365125"/>
          </a:xfrm>
          <a:prstGeom prst="rect">
            <a:avLst/>
          </a:prstGeom>
        </p:spPr>
        <p:txBody>
          <a:bodyPr/>
          <a:lstStyle/>
          <a:p>
            <a:fld id="{FF0AC957-0722-3E45-9625-586D244E3283}" type="datetime5">
              <a:rPr lang="en-US" smtClean="0"/>
              <a:t>8-Dec-20</a:t>
            </a:fld>
            <a:endParaRPr lang="en-US" dirty="0"/>
          </a:p>
        </p:txBody>
      </p:sp>
      <p:sp>
        <p:nvSpPr>
          <p:cNvPr id="4" name="Footer Placeholder 3">
            <a:extLst>
              <a:ext uri="{FF2B5EF4-FFF2-40B4-BE49-F238E27FC236}">
                <a16:creationId xmlns:a16="http://schemas.microsoft.com/office/drawing/2014/main" id="{95FB7C24-8B42-7644-95C2-363E252C8E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DEE5-D9DB-A640-B38A-A78EE7B43F8E}"/>
              </a:ext>
            </a:extLst>
          </p:cNvPr>
          <p:cNvSpPr>
            <a:spLocks noGrp="1"/>
          </p:cNvSpPr>
          <p:nvPr>
            <p:ph type="sldNum" sz="quarter" idx="12"/>
          </p:nvPr>
        </p:nvSpPr>
        <p:spPr/>
        <p:txBody>
          <a:bodyPr/>
          <a:lstStyle/>
          <a:p>
            <a:r>
              <a:rPr lang="en-US" dirty="0">
                <a:solidFill>
                  <a:schemeClr val="bg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bg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3" name="Straight Connector 12">
            <a:extLst>
              <a:ext uri="{FF2B5EF4-FFF2-40B4-BE49-F238E27FC236}">
                <a16:creationId xmlns:a16="http://schemas.microsoft.com/office/drawing/2014/main" id="{54DB6F09-2318-9D4E-B91A-7B6EF3212DA5}"/>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349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reak">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7C2224EF-2C46-3D4F-ACB1-DDB4BEF215ED}"/>
              </a:ext>
            </a:extLst>
          </p:cNvPr>
          <p:cNvGraphicFramePr>
            <a:graphicFrameLocks noChangeAspect="1"/>
          </p:cNvGraphicFramePr>
          <p:nvPr userDrawn="1">
            <p:custDataLst>
              <p:tags r:id="rId2"/>
            </p:custDataLst>
            <p:extLst>
              <p:ext uri="{D42A27DB-BD31-4B8C-83A1-F6EECF244321}">
                <p14:modId xmlns:p14="http://schemas.microsoft.com/office/powerpoint/2010/main" val="17149470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25" name="think-cell Slide" r:id="rId4" imgW="7772400" imgH="10058400" progId="TCLayout.ActiveDocument.1">
                  <p:embed/>
                </p:oleObj>
              </mc:Choice>
              <mc:Fallback>
                <p:oleObj name="think-cell Slide" r:id="rId4" imgW="7772400" imgH="10058400" progId="TCLayout.ActiveDocument.1">
                  <p:embed/>
                  <p:pic>
                    <p:nvPicPr>
                      <p:cNvPr id="23" name="Object 22" hidden="1">
                        <a:extLst>
                          <a:ext uri="{FF2B5EF4-FFF2-40B4-BE49-F238E27FC236}">
                            <a16:creationId xmlns:a16="http://schemas.microsoft.com/office/drawing/2014/main" id="{7C2224EF-2C46-3D4F-ACB1-DDB4BEF215E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Picture Placeholder 9">
            <a:extLst>
              <a:ext uri="{FF2B5EF4-FFF2-40B4-BE49-F238E27FC236}">
                <a16:creationId xmlns:a16="http://schemas.microsoft.com/office/drawing/2014/main" id="{952DA09A-07C3-8C4C-9D32-DBCFDBA80E34}"/>
              </a:ext>
            </a:extLst>
          </p:cNvPr>
          <p:cNvSpPr>
            <a:spLocks noGrp="1"/>
          </p:cNvSpPr>
          <p:nvPr>
            <p:ph type="pic" sz="quarter" idx="13"/>
          </p:nvPr>
        </p:nvSpPr>
        <p:spPr>
          <a:xfrm>
            <a:off x="3940778" y="0"/>
            <a:ext cx="8251222" cy="6858000"/>
          </a:xfrm>
        </p:spPr>
        <p:txBody>
          <a:bodyPr/>
          <a:lstStyle/>
          <a:p>
            <a:endParaRPr lang="en-US" dirty="0"/>
          </a:p>
        </p:txBody>
      </p:sp>
      <p:sp>
        <p:nvSpPr>
          <p:cNvPr id="8" name="Parallelogram 7">
            <a:extLst>
              <a:ext uri="{FF2B5EF4-FFF2-40B4-BE49-F238E27FC236}">
                <a16:creationId xmlns:a16="http://schemas.microsoft.com/office/drawing/2014/main" id="{F125AD8C-4BFF-6941-8CD6-D57858544D4D}"/>
              </a:ext>
            </a:extLst>
          </p:cNvPr>
          <p:cNvSpPr/>
          <p:nvPr userDrawn="1"/>
        </p:nvSpPr>
        <p:spPr>
          <a:xfrm>
            <a:off x="-1179871" y="0"/>
            <a:ext cx="5993745" cy="6858000"/>
          </a:xfrm>
          <a:prstGeom prst="parallelogram">
            <a:avLst>
              <a:gd name="adj" fmla="val 1362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2F40-257B-9A43-9C63-E7A98593BBFE}"/>
              </a:ext>
            </a:extLst>
          </p:cNvPr>
          <p:cNvSpPr>
            <a:spLocks noGrp="1"/>
          </p:cNvSpPr>
          <p:nvPr>
            <p:ph type="ctrTitle" hasCustomPrompt="1"/>
          </p:nvPr>
        </p:nvSpPr>
        <p:spPr>
          <a:xfrm>
            <a:off x="454261" y="1122363"/>
            <a:ext cx="3486517" cy="2387600"/>
          </a:xfrm>
          <a:effectLst/>
        </p:spPr>
        <p:txBody>
          <a:bodyPr anchor="b">
            <a:normAutofit/>
          </a:bodyPr>
          <a:lstStyle>
            <a:lvl1pPr algn="l">
              <a:defRPr sz="4000" b="1" i="0">
                <a:solidFill>
                  <a:schemeClr val="bg1"/>
                </a:solidFill>
                <a:latin typeface="IBM Plex Serif SemiBold" panose="02060503050406000203" pitchFamily="18" charset="77"/>
              </a:defRPr>
            </a:lvl1pPr>
          </a:lstStyle>
          <a:p>
            <a:r>
              <a:rPr lang="en-US" dirty="0"/>
              <a:t>Click To Edit Master Title Style</a:t>
            </a:r>
          </a:p>
        </p:txBody>
      </p:sp>
      <p:sp>
        <p:nvSpPr>
          <p:cNvPr id="3" name="Subtitle 2">
            <a:extLst>
              <a:ext uri="{FF2B5EF4-FFF2-40B4-BE49-F238E27FC236}">
                <a16:creationId xmlns:a16="http://schemas.microsoft.com/office/drawing/2014/main" id="{049446BD-9F7B-9746-967B-955FAE644FE0}"/>
              </a:ext>
            </a:extLst>
          </p:cNvPr>
          <p:cNvSpPr>
            <a:spLocks noGrp="1"/>
          </p:cNvSpPr>
          <p:nvPr>
            <p:ph type="subTitle" idx="1"/>
          </p:nvPr>
        </p:nvSpPr>
        <p:spPr>
          <a:xfrm>
            <a:off x="454262" y="3602038"/>
            <a:ext cx="3486516" cy="1655762"/>
          </a:xfrm>
          <a:effectLst/>
        </p:spPr>
        <p:txBody>
          <a:bodyPr/>
          <a:lstStyle>
            <a:lvl1pPr marL="0" indent="0" algn="l">
              <a:buNone/>
              <a:defRPr sz="2400" b="0" i="0">
                <a:solidFill>
                  <a:schemeClr val="bg1"/>
                </a:solidFill>
                <a:latin typeface="IBM Plex Sans Light" panose="020B04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883E636C-0212-0D4D-B331-7AD52BBAF83C}"/>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Tree>
    <p:extLst>
      <p:ext uri="{BB962C8B-B14F-4D97-AF65-F5344CB8AC3E}">
        <p14:creationId xmlns:p14="http://schemas.microsoft.com/office/powerpoint/2010/main" val="95103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8491166-5D8D-BD4D-9397-2A45E9BA17FE}"/>
              </a:ext>
            </a:extLst>
          </p:cNvPr>
          <p:cNvGraphicFramePr>
            <a:graphicFrameLocks noChangeAspect="1"/>
          </p:cNvGraphicFramePr>
          <p:nvPr userDrawn="1">
            <p:custDataLst>
              <p:tags r:id="rId2"/>
            </p:custDataLst>
            <p:extLst>
              <p:ext uri="{D42A27DB-BD31-4B8C-83A1-F6EECF244321}">
                <p14:modId xmlns:p14="http://schemas.microsoft.com/office/powerpoint/2010/main" val="21519123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49"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D8491166-5D8D-BD4D-9397-2A45E9BA17FE}"/>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BBF2169D-616F-A54C-AEEC-A73588C23A45}"/>
              </a:ext>
            </a:extLst>
          </p:cNvPr>
          <p:cNvSpPr>
            <a:spLocks noGrp="1"/>
          </p:cNvSpPr>
          <p:nvPr>
            <p:ph type="dt" sz="half" idx="10"/>
          </p:nvPr>
        </p:nvSpPr>
        <p:spPr>
          <a:xfrm>
            <a:off x="586800" y="6356350"/>
            <a:ext cx="2743200" cy="365125"/>
          </a:xfrm>
          <a:prstGeom prst="rect">
            <a:avLst/>
          </a:prstGeom>
        </p:spPr>
        <p:txBody>
          <a:bodyPr/>
          <a:lstStyle/>
          <a:p>
            <a:fld id="{C4224301-B10D-2143-94B0-684FF1D533B4}" type="datetime5">
              <a:rPr lang="en-US" smtClean="0"/>
              <a:t>8-Dec-20</a:t>
            </a:fld>
            <a:endParaRPr lang="en-US"/>
          </a:p>
        </p:txBody>
      </p:sp>
      <p:sp>
        <p:nvSpPr>
          <p:cNvPr id="3" name="Footer Placeholder 2">
            <a:extLst>
              <a:ext uri="{FF2B5EF4-FFF2-40B4-BE49-F238E27FC236}">
                <a16:creationId xmlns:a16="http://schemas.microsoft.com/office/drawing/2014/main" id="{957E1DF3-1116-4F41-BB62-C0FABA61DF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F6368C9-04F6-FE4C-AD2C-698E669D5E82}"/>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Tree>
    <p:extLst>
      <p:ext uri="{BB962C8B-B14F-4D97-AF65-F5344CB8AC3E}">
        <p14:creationId xmlns:p14="http://schemas.microsoft.com/office/powerpoint/2010/main" val="2239315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BE2BA38-FA46-5348-9F8A-C23725987192}"/>
              </a:ext>
            </a:extLst>
          </p:cNvPr>
          <p:cNvGraphicFramePr>
            <a:graphicFrameLocks noChangeAspect="1"/>
          </p:cNvGraphicFramePr>
          <p:nvPr userDrawn="1">
            <p:custDataLst>
              <p:tags r:id="rId2"/>
            </p:custDataLst>
            <p:extLst>
              <p:ext uri="{D42A27DB-BD31-4B8C-83A1-F6EECF244321}">
                <p14:modId xmlns:p14="http://schemas.microsoft.com/office/powerpoint/2010/main" val="40174359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73"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3BE2BA38-FA46-5348-9F8A-C2372598719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7D55FEA-3788-3047-8D37-65B992294322}"/>
              </a:ext>
            </a:extLst>
          </p:cNvPr>
          <p:cNvSpPr>
            <a:spLocks noGrp="1"/>
          </p:cNvSpPr>
          <p:nvPr>
            <p:ph type="title" hasCustomPrompt="1"/>
          </p:nvPr>
        </p:nvSpPr>
        <p:spPr>
          <a:xfrm>
            <a:off x="586800" y="457200"/>
            <a:ext cx="4284000" cy="1600200"/>
          </a:xfrm>
        </p:spPr>
        <p:txBody>
          <a:bodyPr anchor="b">
            <a:normAutofit/>
          </a:bodyPr>
          <a:lstStyle>
            <a:lvl1pPr>
              <a:defRPr sz="2800" b="1" i="0">
                <a:latin typeface="IBM Plex Serif SemiBold" panose="02060503050406000203" pitchFamily="18"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42B1BAEA-0258-DF47-BDE1-01A6DE7A0393}"/>
              </a:ext>
            </a:extLst>
          </p:cNvPr>
          <p:cNvSpPr>
            <a:spLocks noGrp="1"/>
          </p:cNvSpPr>
          <p:nvPr>
            <p:ph idx="1"/>
          </p:nvPr>
        </p:nvSpPr>
        <p:spPr>
          <a:xfrm>
            <a:off x="5116606" y="987425"/>
            <a:ext cx="61645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A5ED87-2451-5F4F-AE73-01708C265633}"/>
              </a:ext>
            </a:extLst>
          </p:cNvPr>
          <p:cNvSpPr>
            <a:spLocks noGrp="1"/>
          </p:cNvSpPr>
          <p:nvPr>
            <p:ph type="body" sz="half" idx="2"/>
          </p:nvPr>
        </p:nvSpPr>
        <p:spPr>
          <a:xfrm>
            <a:off x="586800" y="2057400"/>
            <a:ext cx="428400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1AC5A2-6515-E541-90DD-A1F73255F526}"/>
              </a:ext>
            </a:extLst>
          </p:cNvPr>
          <p:cNvSpPr>
            <a:spLocks noGrp="1"/>
          </p:cNvSpPr>
          <p:nvPr>
            <p:ph type="dt" sz="half" idx="10"/>
          </p:nvPr>
        </p:nvSpPr>
        <p:spPr>
          <a:xfrm>
            <a:off x="586800" y="6356350"/>
            <a:ext cx="2743200" cy="365125"/>
          </a:xfrm>
          <a:prstGeom prst="rect">
            <a:avLst/>
          </a:prstGeom>
        </p:spPr>
        <p:txBody>
          <a:bodyPr/>
          <a:lstStyle/>
          <a:p>
            <a:fld id="{AA70131A-E883-034F-BB27-543E0C7C10D8}" type="datetime5">
              <a:rPr lang="en-US" smtClean="0"/>
              <a:t>8-Dec-20</a:t>
            </a:fld>
            <a:endParaRPr lang="en-US"/>
          </a:p>
        </p:txBody>
      </p:sp>
      <p:sp>
        <p:nvSpPr>
          <p:cNvPr id="6" name="Footer Placeholder 5">
            <a:extLst>
              <a:ext uri="{FF2B5EF4-FFF2-40B4-BE49-F238E27FC236}">
                <a16:creationId xmlns:a16="http://schemas.microsoft.com/office/drawing/2014/main" id="{60B0CBE4-C3B2-C748-B67C-277FFE947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13D160-591C-2E49-A9B7-D00C69CC7C59}"/>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7" name="Straight Connector 16">
            <a:extLst>
              <a:ext uri="{FF2B5EF4-FFF2-40B4-BE49-F238E27FC236}">
                <a16:creationId xmlns:a16="http://schemas.microsoft.com/office/drawing/2014/main" id="{E8AFB912-D0D8-DE49-BD87-2302E75F74F4}"/>
              </a:ext>
            </a:extLst>
          </p:cNvPr>
          <p:cNvCxnSpPr>
            <a:cxnSpLocks/>
          </p:cNvCxnSpPr>
          <p:nvPr userDrawn="1"/>
        </p:nvCxnSpPr>
        <p:spPr>
          <a:xfrm>
            <a:off x="586799" y="2055531"/>
            <a:ext cx="42840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862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79BCB5C-6601-1D46-A2C8-AB85C52E3330}"/>
              </a:ext>
            </a:extLst>
          </p:cNvPr>
          <p:cNvGraphicFramePr>
            <a:graphicFrameLocks noChangeAspect="1"/>
          </p:cNvGraphicFramePr>
          <p:nvPr userDrawn="1">
            <p:custDataLst>
              <p:tags r:id="rId2"/>
            </p:custDataLst>
            <p:extLst>
              <p:ext uri="{D42A27DB-BD31-4B8C-83A1-F6EECF244321}">
                <p14:modId xmlns:p14="http://schemas.microsoft.com/office/powerpoint/2010/main" val="9153525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97" name="think-cell Slide" r:id="rId4" imgW="7772400" imgH="10058400" progId="TCLayout.ActiveDocument.1">
                  <p:embed/>
                </p:oleObj>
              </mc:Choice>
              <mc:Fallback>
                <p:oleObj name="think-cell Slide" r:id="rId4" imgW="7772400" imgH="10058400" progId="TCLayout.ActiveDocument.1">
                  <p:embed/>
                  <p:pic>
                    <p:nvPicPr>
                      <p:cNvPr id="11" name="Object 10" hidden="1">
                        <a:extLst>
                          <a:ext uri="{FF2B5EF4-FFF2-40B4-BE49-F238E27FC236}">
                            <a16:creationId xmlns:a16="http://schemas.microsoft.com/office/drawing/2014/main" id="{979BCB5C-6601-1D46-A2C8-AB85C52E333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236EE07-7304-1D41-8395-2D3EC03698FB}"/>
              </a:ext>
            </a:extLst>
          </p:cNvPr>
          <p:cNvSpPr>
            <a:spLocks noGrp="1"/>
          </p:cNvSpPr>
          <p:nvPr>
            <p:ph type="title" hasCustomPrompt="1"/>
          </p:nvPr>
        </p:nvSpPr>
        <p:spPr>
          <a:xfrm>
            <a:off x="586800" y="457200"/>
            <a:ext cx="4283999" cy="1600200"/>
          </a:xfrm>
        </p:spPr>
        <p:txBody>
          <a:bodyPr anchor="b">
            <a:normAutofit/>
          </a:bodyPr>
          <a:lstStyle>
            <a:lvl1pPr>
              <a:defRPr sz="2800" b="1" i="0">
                <a:latin typeface="IBM Plex Serif SemiBold" panose="02060503050406000203" pitchFamily="18"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4020B827-04D7-1645-9DC1-067DCA4AB4DC}"/>
              </a:ext>
            </a:extLst>
          </p:cNvPr>
          <p:cNvSpPr>
            <a:spLocks noGrp="1"/>
          </p:cNvSpPr>
          <p:nvPr>
            <p:ph type="pic" idx="1"/>
          </p:nvPr>
        </p:nvSpPr>
        <p:spPr>
          <a:xfrm>
            <a:off x="5116606" y="987425"/>
            <a:ext cx="648859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CD59E5-607D-954E-ADF1-B97E5E678412}"/>
              </a:ext>
            </a:extLst>
          </p:cNvPr>
          <p:cNvSpPr>
            <a:spLocks noGrp="1"/>
          </p:cNvSpPr>
          <p:nvPr>
            <p:ph type="body" sz="half" idx="2"/>
          </p:nvPr>
        </p:nvSpPr>
        <p:spPr>
          <a:xfrm>
            <a:off x="586800" y="2057400"/>
            <a:ext cx="428399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4F2B1A-C769-6C4D-A0C0-286AB8060CC6}"/>
              </a:ext>
            </a:extLst>
          </p:cNvPr>
          <p:cNvSpPr>
            <a:spLocks noGrp="1"/>
          </p:cNvSpPr>
          <p:nvPr>
            <p:ph type="dt" sz="half" idx="10"/>
          </p:nvPr>
        </p:nvSpPr>
        <p:spPr>
          <a:xfrm>
            <a:off x="586800" y="6356350"/>
            <a:ext cx="2743200" cy="365125"/>
          </a:xfrm>
          <a:prstGeom prst="rect">
            <a:avLst/>
          </a:prstGeom>
        </p:spPr>
        <p:txBody>
          <a:bodyPr/>
          <a:lstStyle/>
          <a:p>
            <a:fld id="{99676B82-9222-C549-AFB8-42CCA5B147A6}" type="datetime5">
              <a:rPr lang="en-US" smtClean="0"/>
              <a:t>8-Dec-20</a:t>
            </a:fld>
            <a:endParaRPr lang="en-US"/>
          </a:p>
        </p:txBody>
      </p:sp>
      <p:sp>
        <p:nvSpPr>
          <p:cNvPr id="6" name="Footer Placeholder 5">
            <a:extLst>
              <a:ext uri="{FF2B5EF4-FFF2-40B4-BE49-F238E27FC236}">
                <a16:creationId xmlns:a16="http://schemas.microsoft.com/office/drawing/2014/main" id="{25044EE1-3CEC-5D43-8384-A38A78E6FF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DE2FA-D1B7-EE42-BD9C-16C35206F82A}"/>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6" name="Straight Connector 15">
            <a:extLst>
              <a:ext uri="{FF2B5EF4-FFF2-40B4-BE49-F238E27FC236}">
                <a16:creationId xmlns:a16="http://schemas.microsoft.com/office/drawing/2014/main" id="{7114A186-F78B-9447-B1AB-41D7516D6F21}"/>
              </a:ext>
            </a:extLst>
          </p:cNvPr>
          <p:cNvCxnSpPr>
            <a:cxnSpLocks/>
          </p:cNvCxnSpPr>
          <p:nvPr userDrawn="1"/>
        </p:nvCxnSpPr>
        <p:spPr>
          <a:xfrm>
            <a:off x="586799" y="2055531"/>
            <a:ext cx="42840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188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456A52C7-752F-FD4A-89C1-7A77B99F4185}"/>
              </a:ext>
            </a:extLst>
          </p:cNvPr>
          <p:cNvGraphicFramePr>
            <a:graphicFrameLocks noChangeAspect="1"/>
          </p:cNvGraphicFramePr>
          <p:nvPr userDrawn="1">
            <p:custDataLst>
              <p:tags r:id="rId2"/>
            </p:custDataLst>
            <p:extLst>
              <p:ext uri="{D42A27DB-BD31-4B8C-83A1-F6EECF244321}">
                <p14:modId xmlns:p14="http://schemas.microsoft.com/office/powerpoint/2010/main" val="4198617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21" name="think-cell Slide" r:id="rId4" imgW="7772400" imgH="10058400" progId="TCLayout.ActiveDocument.1">
                  <p:embed/>
                </p:oleObj>
              </mc:Choice>
              <mc:Fallback>
                <p:oleObj name="think-cell Slide" r:id="rId4" imgW="7772400" imgH="10058400" progId="TCLayout.ActiveDocument.1">
                  <p:embed/>
                  <p:pic>
                    <p:nvPicPr>
                      <p:cNvPr id="13" name="Object 12" hidden="1">
                        <a:extLst>
                          <a:ext uri="{FF2B5EF4-FFF2-40B4-BE49-F238E27FC236}">
                            <a16:creationId xmlns:a16="http://schemas.microsoft.com/office/drawing/2014/main" id="{456A52C7-752F-FD4A-89C1-7A77B99F4185}"/>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9F1B6AD9-A1FD-5245-A83A-E5BCA4294C8F}"/>
              </a:ext>
            </a:extLst>
          </p:cNvPr>
          <p:cNvSpPr/>
          <p:nvPr userDrawn="1"/>
        </p:nvSpPr>
        <p:spPr>
          <a:xfrm>
            <a:off x="0" y="6276622"/>
            <a:ext cx="12192000" cy="581378"/>
          </a:xfrm>
          <a:prstGeom prst="rect">
            <a:avLst/>
          </a:prstGeom>
          <a:solidFill>
            <a:srgbClr val="EC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E898B-19B2-4B48-A9A6-8C6890B0808C}"/>
              </a:ext>
            </a:extLst>
          </p:cNvPr>
          <p:cNvSpPr>
            <a:spLocks noGrp="1"/>
          </p:cNvSpPr>
          <p:nvPr>
            <p:ph type="title"/>
          </p:nvPr>
        </p:nvSpPr>
        <p:spPr/>
        <p:txBody>
          <a:bodyPr/>
          <a:lstStyle/>
          <a:p>
            <a:r>
              <a:rPr lang="en-US"/>
              <a:t>Click to edit Master title style</a:t>
            </a:r>
            <a:endParaRPr lang="fr-FR"/>
          </a:p>
        </p:txBody>
      </p:sp>
      <p:sp>
        <p:nvSpPr>
          <p:cNvPr id="3" name="Footer Placeholder 2">
            <a:extLst>
              <a:ext uri="{FF2B5EF4-FFF2-40B4-BE49-F238E27FC236}">
                <a16:creationId xmlns:a16="http://schemas.microsoft.com/office/drawing/2014/main" id="{AD31BD50-8111-AF48-A762-82B3E54B8A82}"/>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E4CE026-8247-D24D-8337-E009A02B66D7}"/>
              </a:ext>
            </a:extLst>
          </p:cNvPr>
          <p:cNvSpPr>
            <a:spLocks noGrp="1"/>
          </p:cNvSpPr>
          <p:nvPr>
            <p:ph type="sldNum" sz="quarter" idx="11"/>
          </p:nvPr>
        </p:nvSpPr>
        <p:spPr/>
        <p:txBody>
          <a:bodyPr/>
          <a:lstStyle/>
          <a:p>
            <a:r>
              <a:rPr lang="en-US">
                <a:solidFill>
                  <a:schemeClr val="accent1"/>
                </a:solidFill>
                <a:latin typeface="IBM Plex Sans" panose="020B0503050203000203" pitchFamily="34" charset="0"/>
              </a:rPr>
              <a:t>Agil</a:t>
            </a:r>
            <a:r>
              <a:rPr lang="en-US">
                <a:solidFill>
                  <a:schemeClr val="accent2"/>
                </a:solidFill>
                <a:latin typeface="IBM Plex Sans" panose="020B0503050203000203" pitchFamily="34" charset="0"/>
              </a:rPr>
              <a:t>y</a:t>
            </a:r>
            <a:r>
              <a:rPr lang="en-US">
                <a:solidFill>
                  <a:schemeClr val="accent1"/>
                </a:solidFill>
                <a:latin typeface="IBM Plex Sans" panose="020B0503050203000203" pitchFamily="34" charset="0"/>
              </a:rPr>
              <a:t>tic</a:t>
            </a:r>
            <a:r>
              <a:rPr lang="en-US"/>
              <a:t> </a:t>
            </a:r>
            <a:r>
              <a:rPr lang="en-US">
                <a:solidFill>
                  <a:schemeClr val="tx1">
                    <a:lumMod val="50000"/>
                    <a:lumOff val="50000"/>
                  </a:schemeClr>
                </a:solidFill>
              </a:rPr>
              <a:t>| </a:t>
            </a:r>
            <a:fld id="{BBAC7FFC-8AF3-B042-812B-6ED5E76AC8C1}" type="slidenum">
              <a:rPr lang="en-US" smtClean="0">
                <a:solidFill>
                  <a:schemeClr val="tx1">
                    <a:lumMod val="50000"/>
                    <a:lumOff val="50000"/>
                  </a:schemeClr>
                </a:solidFill>
              </a:rPr>
              <a:pPr/>
              <a:t>‹#›</a:t>
            </a:fld>
            <a:endParaRPr lang="en-US" dirty="0">
              <a:solidFill>
                <a:schemeClr val="tx1">
                  <a:lumMod val="50000"/>
                  <a:lumOff val="50000"/>
                </a:schemeClr>
              </a:solidFill>
            </a:endParaRPr>
          </a:p>
        </p:txBody>
      </p:sp>
      <p:sp>
        <p:nvSpPr>
          <p:cNvPr id="5" name="Date Placeholder 4">
            <a:extLst>
              <a:ext uri="{FF2B5EF4-FFF2-40B4-BE49-F238E27FC236}">
                <a16:creationId xmlns:a16="http://schemas.microsoft.com/office/drawing/2014/main" id="{13E8DE9F-D82E-D548-A389-FC0069AB2745}"/>
              </a:ext>
            </a:extLst>
          </p:cNvPr>
          <p:cNvSpPr>
            <a:spLocks noGrp="1"/>
          </p:cNvSpPr>
          <p:nvPr>
            <p:ph type="dt" sz="half" idx="12"/>
          </p:nvPr>
        </p:nvSpPr>
        <p:spPr/>
        <p:txBody>
          <a:bodyPr/>
          <a:lstStyle/>
          <a:p>
            <a:fld id="{D5A9FDE6-FD91-8D41-9D0E-5216F05EBE4C}" type="datetime5">
              <a:rPr lang="en-US" smtClean="0"/>
              <a:t>8-Dec-20</a:t>
            </a:fld>
            <a:endParaRPr lang="en-US" dirty="0"/>
          </a:p>
        </p:txBody>
      </p:sp>
      <p:grpSp>
        <p:nvGrpSpPr>
          <p:cNvPr id="6" name="Group 5">
            <a:extLst>
              <a:ext uri="{FF2B5EF4-FFF2-40B4-BE49-F238E27FC236}">
                <a16:creationId xmlns:a16="http://schemas.microsoft.com/office/drawing/2014/main" id="{2C208A99-CA45-B040-BD76-C3E2FBC13A49}"/>
              </a:ext>
            </a:extLst>
          </p:cNvPr>
          <p:cNvGrpSpPr/>
          <p:nvPr userDrawn="1"/>
        </p:nvGrpSpPr>
        <p:grpSpPr>
          <a:xfrm>
            <a:off x="838200" y="3509963"/>
            <a:ext cx="11353800" cy="0"/>
            <a:chOff x="838200" y="1569036"/>
            <a:chExt cx="11353800" cy="0"/>
          </a:xfrm>
        </p:grpSpPr>
        <p:cxnSp>
          <p:nvCxnSpPr>
            <p:cNvPr id="7" name="Straight Connector 6">
              <a:extLst>
                <a:ext uri="{FF2B5EF4-FFF2-40B4-BE49-F238E27FC236}">
                  <a16:creationId xmlns:a16="http://schemas.microsoft.com/office/drawing/2014/main" id="{272AACE7-B547-F040-8FC7-BBF62F438FA6}"/>
                </a:ext>
              </a:extLst>
            </p:cNvPr>
            <p:cNvCxnSpPr/>
            <p:nvPr/>
          </p:nvCxnSpPr>
          <p:spPr>
            <a:xfrm>
              <a:off x="838200" y="1569036"/>
              <a:ext cx="11353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C1666E8-E011-CD46-B409-724C42E67384}"/>
                </a:ext>
              </a:extLst>
            </p:cNvPr>
            <p:cNvCxnSpPr/>
            <p:nvPr/>
          </p:nvCxnSpPr>
          <p:spPr>
            <a:xfrm>
              <a:off x="7854000" y="1569036"/>
              <a:ext cx="433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562A6D-36FA-3A47-AB6A-D113AEF53B4C}"/>
                </a:ext>
              </a:extLst>
            </p:cNvPr>
            <p:cNvCxnSpPr/>
            <p:nvPr/>
          </p:nvCxnSpPr>
          <p:spPr>
            <a:xfrm>
              <a:off x="10536000" y="1569036"/>
              <a:ext cx="16560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D8F7A5-4E0A-3241-8373-9FCC2831EFBF}"/>
                </a:ext>
              </a:extLst>
            </p:cNvPr>
            <p:cNvCxnSpPr/>
            <p:nvPr/>
          </p:nvCxnSpPr>
          <p:spPr>
            <a:xfrm>
              <a:off x="11558400" y="1569036"/>
              <a:ext cx="6336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D2BA92-8B4C-DF43-B5AC-F4437A6AAE13}"/>
                </a:ext>
              </a:extLst>
            </p:cNvPr>
            <p:cNvCxnSpPr/>
            <p:nvPr/>
          </p:nvCxnSpPr>
          <p:spPr>
            <a:xfrm>
              <a:off x="11950800" y="1569036"/>
              <a:ext cx="24120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33F364-2FB4-6C47-8F3B-3C2F1AD78B54}"/>
                </a:ext>
              </a:extLst>
            </p:cNvPr>
            <p:cNvCxnSpPr/>
            <p:nvPr/>
          </p:nvCxnSpPr>
          <p:spPr>
            <a:xfrm>
              <a:off x="12094800" y="1569036"/>
              <a:ext cx="97200"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C5B84D6-CDAD-914B-8B51-C399CE9F5753}"/>
              </a:ext>
            </a:extLst>
          </p:cNvPr>
          <p:cNvGrpSpPr/>
          <p:nvPr userDrawn="1"/>
        </p:nvGrpSpPr>
        <p:grpSpPr>
          <a:xfrm>
            <a:off x="419100" y="4213508"/>
            <a:ext cx="11353800" cy="0"/>
            <a:chOff x="838200" y="4188456"/>
            <a:chExt cx="11353800" cy="0"/>
          </a:xfrm>
        </p:grpSpPr>
        <p:cxnSp>
          <p:nvCxnSpPr>
            <p:cNvPr id="14" name="Straight Connector 13">
              <a:extLst>
                <a:ext uri="{FF2B5EF4-FFF2-40B4-BE49-F238E27FC236}">
                  <a16:creationId xmlns:a16="http://schemas.microsoft.com/office/drawing/2014/main" id="{95185C6B-1E52-5E4F-9EAD-8D8E39620312}"/>
                </a:ext>
              </a:extLst>
            </p:cNvPr>
            <p:cNvCxnSpPr/>
            <p:nvPr/>
          </p:nvCxnSpPr>
          <p:spPr>
            <a:xfrm>
              <a:off x="838200" y="4188456"/>
              <a:ext cx="11353800"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04F476B-4DCE-B946-9589-36DC6A6FFB27}"/>
                </a:ext>
              </a:extLst>
            </p:cNvPr>
            <p:cNvCxnSpPr/>
            <p:nvPr/>
          </p:nvCxnSpPr>
          <p:spPr>
            <a:xfrm>
              <a:off x="7854000" y="4188456"/>
              <a:ext cx="4338000" cy="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39C3CF-15B9-F947-85B1-F6BCC36942BF}"/>
                </a:ext>
              </a:extLst>
            </p:cNvPr>
            <p:cNvCxnSpPr/>
            <p:nvPr/>
          </p:nvCxnSpPr>
          <p:spPr>
            <a:xfrm>
              <a:off x="10536000" y="4188456"/>
              <a:ext cx="1656000" cy="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72D8E3-54D2-E049-8BCF-D0F64BD7C847}"/>
                </a:ext>
              </a:extLst>
            </p:cNvPr>
            <p:cNvCxnSpPr/>
            <p:nvPr/>
          </p:nvCxnSpPr>
          <p:spPr>
            <a:xfrm>
              <a:off x="11558400" y="4188456"/>
              <a:ext cx="6336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AD05D6-2950-AA4B-A248-DD689E364DC9}"/>
                </a:ext>
              </a:extLst>
            </p:cNvPr>
            <p:cNvCxnSpPr/>
            <p:nvPr/>
          </p:nvCxnSpPr>
          <p:spPr>
            <a:xfrm>
              <a:off x="11950800" y="4188456"/>
              <a:ext cx="2412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3C1FA6-0B3D-1A4B-AA17-6BF3D96A54D5}"/>
                </a:ext>
              </a:extLst>
            </p:cNvPr>
            <p:cNvCxnSpPr/>
            <p:nvPr/>
          </p:nvCxnSpPr>
          <p:spPr>
            <a:xfrm>
              <a:off x="12094800" y="4188456"/>
              <a:ext cx="97200" cy="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1E18794-F874-FC4D-89B0-1623E7E3EE82}"/>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204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10616" y="1044702"/>
            <a:ext cx="10972800" cy="0"/>
          </a:xfrm>
          <a:custGeom>
            <a:avLst/>
            <a:gdLst/>
            <a:ahLst/>
            <a:cxnLst/>
            <a:rect l="l" t="t" r="r" b="b"/>
            <a:pathLst>
              <a:path w="8229600">
                <a:moveTo>
                  <a:pt x="0" y="0"/>
                </a:moveTo>
                <a:lnTo>
                  <a:pt x="8229600" y="0"/>
                </a:lnTo>
              </a:path>
            </a:pathLst>
          </a:custGeom>
          <a:ln w="19812">
            <a:solidFill>
              <a:srgbClr val="FFE600"/>
            </a:solidFill>
          </a:ln>
        </p:spPr>
        <p:txBody>
          <a:bodyPr wrap="square" lIns="0" tIns="0" rIns="0" bIns="0" rtlCol="0"/>
          <a:lstStyle/>
          <a:p>
            <a:endParaRPr sz="1800"/>
          </a:p>
        </p:txBody>
      </p:sp>
      <p:sp>
        <p:nvSpPr>
          <p:cNvPr id="17" name="bk object 17"/>
          <p:cNvSpPr/>
          <p:nvPr/>
        </p:nvSpPr>
        <p:spPr>
          <a:xfrm>
            <a:off x="609600" y="6242303"/>
            <a:ext cx="10972800" cy="0"/>
          </a:xfrm>
          <a:custGeom>
            <a:avLst/>
            <a:gdLst/>
            <a:ahLst/>
            <a:cxnLst/>
            <a:rect l="l" t="t" r="r" b="b"/>
            <a:pathLst>
              <a:path w="8229600">
                <a:moveTo>
                  <a:pt x="0" y="0"/>
                </a:moveTo>
                <a:lnTo>
                  <a:pt x="8229600" y="0"/>
                </a:lnTo>
              </a:path>
            </a:pathLst>
          </a:custGeom>
          <a:ln w="3175">
            <a:solidFill>
              <a:srgbClr val="636363"/>
            </a:solidFill>
          </a:ln>
        </p:spPr>
        <p:txBody>
          <a:bodyPr wrap="square" lIns="0" tIns="0" rIns="0" bIns="0" rtlCol="0"/>
          <a:lstStyle/>
          <a:p>
            <a:endParaRPr sz="1800"/>
          </a:p>
        </p:txBody>
      </p:sp>
      <p:sp>
        <p:nvSpPr>
          <p:cNvPr id="18" name="bk object 18"/>
          <p:cNvSpPr/>
          <p:nvPr/>
        </p:nvSpPr>
        <p:spPr>
          <a:xfrm>
            <a:off x="5208015" y="1520953"/>
            <a:ext cx="6264656" cy="2051303"/>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ctrTitle"/>
          </p:nvPr>
        </p:nvSpPr>
        <p:spPr>
          <a:xfrm>
            <a:off x="588601" y="314632"/>
            <a:ext cx="11014795" cy="461665"/>
          </a:xfrm>
          <a:prstGeom prst="rect">
            <a:avLst/>
          </a:prstGeom>
        </p:spPr>
        <p:txBody>
          <a:bodyPr wrap="square" lIns="0" tIns="0" rIns="0" bIns="0">
            <a:spAutoFit/>
          </a:bodyPr>
          <a:lstStyle>
            <a:lvl1pPr>
              <a:defRPr sz="3000" b="1" i="0">
                <a:solidFill>
                  <a:srgbClr val="636363"/>
                </a:solidFill>
                <a:latin typeface="Arial"/>
                <a:cs typeface="Arial"/>
              </a:defRPr>
            </a:lvl1pPr>
          </a:lstStyle>
          <a:p>
            <a:endParaRPr/>
          </a:p>
        </p:txBody>
      </p:sp>
      <p:sp>
        <p:nvSpPr>
          <p:cNvPr id="3" name="Holder 3"/>
          <p:cNvSpPr>
            <a:spLocks noGrp="1"/>
          </p:cNvSpPr>
          <p:nvPr>
            <p:ph type="subTitle" idx="4"/>
          </p:nvPr>
        </p:nvSpPr>
        <p:spPr>
          <a:xfrm>
            <a:off x="1828800" y="4513064"/>
            <a:ext cx="853440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636363"/>
                </a:solidFill>
                <a:latin typeface="Arial"/>
                <a:cs typeface="Arial"/>
              </a:defRPr>
            </a:lvl1pPr>
          </a:lstStyle>
          <a:p>
            <a:pPr marL="12700">
              <a:spcBef>
                <a:spcPts val="25"/>
              </a:spcBef>
            </a:pPr>
            <a:endParaRPr lang="en-US"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227D71C-06D6-BD4E-AFAD-EB2C98D35E08}" type="datetime5">
              <a:rPr lang="en-US" smtClean="0"/>
              <a:t>8-Dec-20</a:t>
            </a:fld>
            <a:endParaRPr lang="en-US"/>
          </a:p>
        </p:txBody>
      </p:sp>
      <p:sp>
        <p:nvSpPr>
          <p:cNvPr id="6" name="Holder 6"/>
          <p:cNvSpPr>
            <a:spLocks noGrp="1"/>
          </p:cNvSpPr>
          <p:nvPr>
            <p:ph type="sldNum" sz="quarter" idx="7"/>
          </p:nvPr>
        </p:nvSpPr>
        <p:spPr/>
        <p:txBody>
          <a:bodyPr lIns="0" tIns="0" rIns="0" bIns="0"/>
          <a:lstStyle>
            <a:lvl1pPr>
              <a:defRPr sz="800" b="0" i="0">
                <a:solidFill>
                  <a:srgbClr val="636363"/>
                </a:solidFill>
                <a:latin typeface="Arial"/>
                <a:cs typeface="Arial"/>
              </a:defRPr>
            </a:lvl1pPr>
          </a:lstStyle>
          <a:p>
            <a:pPr marL="12700">
              <a:spcBef>
                <a:spcPts val="25"/>
              </a:spcBef>
            </a:pPr>
            <a:r>
              <a:rPr lang="en-US" spc="-5"/>
              <a:t>Page</a:t>
            </a:r>
            <a:r>
              <a:rPr lang="en-US" spc="-30"/>
              <a:t> </a:t>
            </a:r>
            <a:fld id="{81D60167-4931-47E6-BA6A-407CBD079E47}" type="slidenum">
              <a:rPr smtClean="0"/>
              <a:pPr marL="12700">
                <a:spcBef>
                  <a:spcPts val="25"/>
                </a:spcBef>
              </a:pPr>
              <a:t>‹#›</a:t>
            </a:fld>
            <a:endParaRPr dirty="0"/>
          </a:p>
        </p:txBody>
      </p:sp>
    </p:spTree>
    <p:extLst>
      <p:ext uri="{BB962C8B-B14F-4D97-AF65-F5344CB8AC3E}">
        <p14:creationId xmlns:p14="http://schemas.microsoft.com/office/powerpoint/2010/main" val="380414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10616" y="1044702"/>
            <a:ext cx="10972800" cy="0"/>
          </a:xfrm>
          <a:custGeom>
            <a:avLst/>
            <a:gdLst/>
            <a:ahLst/>
            <a:cxnLst/>
            <a:rect l="l" t="t" r="r" b="b"/>
            <a:pathLst>
              <a:path w="8229600">
                <a:moveTo>
                  <a:pt x="0" y="0"/>
                </a:moveTo>
                <a:lnTo>
                  <a:pt x="8229600" y="0"/>
                </a:lnTo>
              </a:path>
            </a:pathLst>
          </a:custGeom>
          <a:ln w="19812">
            <a:solidFill>
              <a:srgbClr val="FFE600"/>
            </a:solidFill>
          </a:ln>
        </p:spPr>
        <p:txBody>
          <a:bodyPr wrap="square" lIns="0" tIns="0" rIns="0" bIns="0" rtlCol="0"/>
          <a:lstStyle/>
          <a:p>
            <a:endParaRPr sz="1800"/>
          </a:p>
        </p:txBody>
      </p:sp>
      <p:sp>
        <p:nvSpPr>
          <p:cNvPr id="17" name="bk object 17"/>
          <p:cNvSpPr/>
          <p:nvPr/>
        </p:nvSpPr>
        <p:spPr>
          <a:xfrm>
            <a:off x="609600" y="6242303"/>
            <a:ext cx="10972800" cy="0"/>
          </a:xfrm>
          <a:custGeom>
            <a:avLst/>
            <a:gdLst/>
            <a:ahLst/>
            <a:cxnLst/>
            <a:rect l="l" t="t" r="r" b="b"/>
            <a:pathLst>
              <a:path w="8229600">
                <a:moveTo>
                  <a:pt x="0" y="0"/>
                </a:moveTo>
                <a:lnTo>
                  <a:pt x="8229600" y="0"/>
                </a:lnTo>
              </a:path>
            </a:pathLst>
          </a:custGeom>
          <a:ln w="3175">
            <a:solidFill>
              <a:srgbClr val="636363"/>
            </a:solidFill>
          </a:ln>
        </p:spPr>
        <p:txBody>
          <a:bodyPr wrap="square" lIns="0" tIns="0" rIns="0" bIns="0" rtlCol="0"/>
          <a:lstStyle/>
          <a:p>
            <a:endParaRPr sz="1800"/>
          </a:p>
        </p:txBody>
      </p:sp>
      <p:sp>
        <p:nvSpPr>
          <p:cNvPr id="18" name="bk object 18"/>
          <p:cNvSpPr/>
          <p:nvPr/>
        </p:nvSpPr>
        <p:spPr>
          <a:xfrm>
            <a:off x="5208015" y="1520953"/>
            <a:ext cx="6264656" cy="2051303"/>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ctrTitle"/>
          </p:nvPr>
        </p:nvSpPr>
        <p:spPr>
          <a:xfrm>
            <a:off x="588601" y="314632"/>
            <a:ext cx="11014795" cy="461665"/>
          </a:xfrm>
          <a:prstGeom prst="rect">
            <a:avLst/>
          </a:prstGeom>
        </p:spPr>
        <p:txBody>
          <a:bodyPr wrap="square" lIns="0" tIns="0" rIns="0" bIns="0">
            <a:spAutoFit/>
          </a:bodyPr>
          <a:lstStyle>
            <a:lvl1pPr>
              <a:defRPr sz="3000" b="1" i="0">
                <a:solidFill>
                  <a:srgbClr val="636363"/>
                </a:solidFill>
                <a:latin typeface="Arial"/>
                <a:cs typeface="Arial"/>
              </a:defRPr>
            </a:lvl1pPr>
          </a:lstStyle>
          <a:p>
            <a:endParaRPr/>
          </a:p>
        </p:txBody>
      </p:sp>
      <p:sp>
        <p:nvSpPr>
          <p:cNvPr id="3" name="Holder 3"/>
          <p:cNvSpPr>
            <a:spLocks noGrp="1"/>
          </p:cNvSpPr>
          <p:nvPr>
            <p:ph type="subTitle" idx="4"/>
          </p:nvPr>
        </p:nvSpPr>
        <p:spPr>
          <a:xfrm>
            <a:off x="1828800" y="4513064"/>
            <a:ext cx="853440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636363"/>
                </a:solidFill>
                <a:latin typeface="Arial"/>
                <a:cs typeface="Arial"/>
              </a:defRPr>
            </a:lvl1pPr>
          </a:lstStyle>
          <a:p>
            <a:pPr marL="12700">
              <a:spcBef>
                <a:spcPts val="25"/>
              </a:spcBef>
            </a:pPr>
            <a:endParaRPr lang="en-US"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E5D36CA-C2EE-EC44-88D7-A949258AB3AB}" type="datetime5">
              <a:rPr lang="en-US" smtClean="0"/>
              <a:t>8-Dec-20</a:t>
            </a:fld>
            <a:endParaRPr lang="en-US"/>
          </a:p>
        </p:txBody>
      </p:sp>
      <p:sp>
        <p:nvSpPr>
          <p:cNvPr id="6" name="Holder 6"/>
          <p:cNvSpPr>
            <a:spLocks noGrp="1"/>
          </p:cNvSpPr>
          <p:nvPr>
            <p:ph type="sldNum" sz="quarter" idx="7"/>
          </p:nvPr>
        </p:nvSpPr>
        <p:spPr/>
        <p:txBody>
          <a:bodyPr lIns="0" tIns="0" rIns="0" bIns="0"/>
          <a:lstStyle>
            <a:lvl1pPr>
              <a:defRPr sz="800" b="0" i="0">
                <a:solidFill>
                  <a:srgbClr val="636363"/>
                </a:solidFill>
                <a:latin typeface="Arial"/>
                <a:cs typeface="Arial"/>
              </a:defRPr>
            </a:lvl1pPr>
          </a:lstStyle>
          <a:p>
            <a:pPr marL="12700">
              <a:spcBef>
                <a:spcPts val="25"/>
              </a:spcBef>
            </a:pPr>
            <a:r>
              <a:rPr lang="en-US" spc="-5"/>
              <a:t>Page</a:t>
            </a:r>
            <a:r>
              <a:rPr lang="en-US" spc="-30"/>
              <a:t> </a:t>
            </a:r>
            <a:fld id="{81D60167-4931-47E6-BA6A-407CBD079E47}" type="slidenum">
              <a:rPr smtClean="0"/>
              <a:pPr marL="12700">
                <a:spcBef>
                  <a:spcPts val="25"/>
                </a:spcBef>
              </a:pPr>
              <a:t>‹#›</a:t>
            </a:fld>
            <a:endParaRPr dirty="0"/>
          </a:p>
        </p:txBody>
      </p:sp>
    </p:spTree>
    <p:extLst>
      <p:ext uri="{BB962C8B-B14F-4D97-AF65-F5344CB8AC3E}">
        <p14:creationId xmlns:p14="http://schemas.microsoft.com/office/powerpoint/2010/main" val="380414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FF713A2-0264-B249-83AB-C3B5B8045096}"/>
              </a:ext>
            </a:extLst>
          </p:cNvPr>
          <p:cNvGraphicFramePr>
            <a:graphicFrameLocks noChangeAspect="1"/>
          </p:cNvGraphicFramePr>
          <p:nvPr userDrawn="1">
            <p:custDataLst>
              <p:tags r:id="rId2"/>
            </p:custDataLst>
            <p:extLst>
              <p:ext uri="{D42A27DB-BD31-4B8C-83A1-F6EECF244321}">
                <p14:modId xmlns:p14="http://schemas.microsoft.com/office/powerpoint/2010/main" val="17183688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9"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DFF713A2-0264-B249-83AB-C3B5B804509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6887B56-78B8-0A4F-8E91-F8113D60754B}"/>
              </a:ext>
            </a:extLst>
          </p:cNvPr>
          <p:cNvSpPr>
            <a:spLocks noGrp="1"/>
          </p:cNvSpPr>
          <p:nvPr>
            <p:ph type="title" hasCustomPrompt="1"/>
          </p:nvPr>
        </p:nvSpPr>
        <p:spPr>
          <a:xfrm>
            <a:off x="586799" y="365125"/>
            <a:ext cx="11019599" cy="871871"/>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F6209134-2304-674D-BC66-227B63F6EFC5}"/>
              </a:ext>
            </a:extLst>
          </p:cNvPr>
          <p:cNvSpPr>
            <a:spLocks noGrp="1"/>
          </p:cNvSpPr>
          <p:nvPr>
            <p:ph idx="1"/>
          </p:nvPr>
        </p:nvSpPr>
        <p:spPr>
          <a:xfrm>
            <a:off x="586800" y="1343590"/>
            <a:ext cx="11019600" cy="485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E6E16-4255-BC45-9DBF-E58A3FF1A0FB}"/>
              </a:ext>
            </a:extLst>
          </p:cNvPr>
          <p:cNvSpPr>
            <a:spLocks noGrp="1"/>
          </p:cNvSpPr>
          <p:nvPr>
            <p:ph type="dt" sz="half" idx="10"/>
          </p:nvPr>
        </p:nvSpPr>
        <p:spPr>
          <a:xfrm>
            <a:off x="586800" y="6356350"/>
            <a:ext cx="2670600" cy="365125"/>
          </a:xfrm>
          <a:prstGeom prst="rect">
            <a:avLst/>
          </a:prstGeom>
        </p:spPr>
        <p:txBody>
          <a:bodyPr/>
          <a:lstStyle/>
          <a:p>
            <a:fld id="{E940EC0A-2FA9-644F-84AE-15BEE72FDA12}" type="datetime5">
              <a:rPr lang="en-US" smtClean="0"/>
              <a:t>8-Dec-20</a:t>
            </a:fld>
            <a:endParaRPr lang="en-US"/>
          </a:p>
        </p:txBody>
      </p:sp>
      <p:sp>
        <p:nvSpPr>
          <p:cNvPr id="5" name="Footer Placeholder 4">
            <a:extLst>
              <a:ext uri="{FF2B5EF4-FFF2-40B4-BE49-F238E27FC236}">
                <a16:creationId xmlns:a16="http://schemas.microsoft.com/office/drawing/2014/main" id="{63706801-2C2F-7940-BD3A-78F3A7B88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B7541-843D-1340-9063-4890799FCBD4}"/>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9" name="Straight Connector 8">
            <a:extLst>
              <a:ext uri="{FF2B5EF4-FFF2-40B4-BE49-F238E27FC236}">
                <a16:creationId xmlns:a16="http://schemas.microsoft.com/office/drawing/2014/main" id="{60523FFE-158A-3244-90FE-602544395D33}"/>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784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F345422-19EC-714D-9B8D-50237E9DB33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B5FB9B09-1B01-4C4A-8B10-0961DFED92E8}"/>
                </a:ext>
              </a:extLst>
            </p:cNvPr>
            <p:cNvCxnSpPr/>
            <p:nvPr userDrawn="1"/>
          </p:nvCxnSpPr>
          <p:spPr>
            <a:xfrm>
              <a:off x="5484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C44437-E7CF-9E4B-8F31-999CE37FAD29}"/>
                </a:ext>
              </a:extLst>
            </p:cNvPr>
            <p:cNvCxnSpPr/>
            <p:nvPr userDrawn="1"/>
          </p:nvCxnSpPr>
          <p:spPr>
            <a:xfrm>
              <a:off x="6708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C28C2A-5A99-C44F-AE18-88F489F4520C}"/>
                </a:ext>
              </a:extLst>
            </p:cNvPr>
            <p:cNvCxnSpPr/>
            <p:nvPr userDrawn="1"/>
          </p:nvCxnSpPr>
          <p:spPr>
            <a:xfrm>
              <a:off x="7932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090C37-30AD-0442-9E0A-76BF4F45CDCC}"/>
                </a:ext>
              </a:extLst>
            </p:cNvPr>
            <p:cNvCxnSpPr/>
            <p:nvPr userDrawn="1"/>
          </p:nvCxnSpPr>
          <p:spPr>
            <a:xfrm>
              <a:off x="9156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2BDA4A-3312-9941-868E-7D32D28A2468}"/>
                </a:ext>
              </a:extLst>
            </p:cNvPr>
            <p:cNvCxnSpPr/>
            <p:nvPr userDrawn="1"/>
          </p:nvCxnSpPr>
          <p:spPr>
            <a:xfrm>
              <a:off x="10380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337345-EFE5-F741-8FA7-570D1BA6E9CC}"/>
                </a:ext>
              </a:extLst>
            </p:cNvPr>
            <p:cNvCxnSpPr/>
            <p:nvPr userDrawn="1"/>
          </p:nvCxnSpPr>
          <p:spPr>
            <a:xfrm>
              <a:off x="11604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09E7ED-D9AB-CB49-8BBC-A324B3874113}"/>
                </a:ext>
              </a:extLst>
            </p:cNvPr>
            <p:cNvCxnSpPr/>
            <p:nvPr userDrawn="1"/>
          </p:nvCxnSpPr>
          <p:spPr>
            <a:xfrm>
              <a:off x="4260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FB76F4-0E67-1646-A829-6BA9767FF1EC}"/>
                </a:ext>
              </a:extLst>
            </p:cNvPr>
            <p:cNvCxnSpPr/>
            <p:nvPr userDrawn="1"/>
          </p:nvCxnSpPr>
          <p:spPr>
            <a:xfrm>
              <a:off x="3036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87D57D-FC9B-6F45-AB7A-ABEAA12920B5}"/>
                </a:ext>
              </a:extLst>
            </p:cNvPr>
            <p:cNvCxnSpPr/>
            <p:nvPr userDrawn="1"/>
          </p:nvCxnSpPr>
          <p:spPr>
            <a:xfrm>
              <a:off x="1812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06CF2-8B22-0148-9A03-5C62834F80D1}"/>
                </a:ext>
              </a:extLst>
            </p:cNvPr>
            <p:cNvCxnSpPr/>
            <p:nvPr userDrawn="1"/>
          </p:nvCxnSpPr>
          <p:spPr>
            <a:xfrm>
              <a:off x="588000"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54A968-748B-BF4D-AE70-87F963B994F0}"/>
                </a:ext>
              </a:extLst>
            </p:cNvPr>
            <p:cNvCxnSpPr>
              <a:cxnSpLocks/>
            </p:cNvCxnSpPr>
            <p:nvPr userDrawn="1"/>
          </p:nvCxnSpPr>
          <p:spPr>
            <a:xfrm>
              <a:off x="0" y="13410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E5A71A-CD3A-6249-97C3-9C1FBE666C57}"/>
                </a:ext>
              </a:extLst>
            </p:cNvPr>
            <p:cNvCxnSpPr>
              <a:cxnSpLocks/>
            </p:cNvCxnSpPr>
            <p:nvPr userDrawn="1"/>
          </p:nvCxnSpPr>
          <p:spPr>
            <a:xfrm>
              <a:off x="0" y="29610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8A3135-6FE4-E342-8D6B-3E51CA65DCD2}"/>
                </a:ext>
              </a:extLst>
            </p:cNvPr>
            <p:cNvCxnSpPr>
              <a:cxnSpLocks/>
            </p:cNvCxnSpPr>
            <p:nvPr userDrawn="1"/>
          </p:nvCxnSpPr>
          <p:spPr>
            <a:xfrm>
              <a:off x="0" y="45810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EC95A3-E91F-254C-A8CB-3B0BDAD45BA8}"/>
                </a:ext>
              </a:extLst>
            </p:cNvPr>
            <p:cNvCxnSpPr>
              <a:cxnSpLocks/>
            </p:cNvCxnSpPr>
            <p:nvPr userDrawn="1"/>
          </p:nvCxnSpPr>
          <p:spPr>
            <a:xfrm>
              <a:off x="0" y="6201000"/>
              <a:ext cx="121920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1412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5BC0-0DDB-FD4F-B5EE-BB3898439C7F}"/>
              </a:ext>
            </a:extLst>
          </p:cNvPr>
          <p:cNvSpPr>
            <a:spLocks noGrp="1"/>
          </p:cNvSpPr>
          <p:nvPr>
            <p:ph type="title" hasCustomPrompt="1"/>
          </p:nvPr>
        </p:nvSpPr>
        <p:spPr>
          <a:xfrm>
            <a:off x="586800" y="1709738"/>
            <a:ext cx="11019600" cy="2852737"/>
          </a:xfrm>
        </p:spPr>
        <p:txBody>
          <a:bodyPr anchor="b">
            <a:normAutofit/>
          </a:bodyPr>
          <a:lstStyle>
            <a:lvl1pPr>
              <a:defRPr sz="4800" b="1" i="0">
                <a:latin typeface="IBM Plex Serif SemiBold" panose="02060503050406000203" pitchFamily="18"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BA3BF9BA-0B97-7D4B-A017-6710A94F475C}"/>
              </a:ext>
            </a:extLst>
          </p:cNvPr>
          <p:cNvSpPr>
            <a:spLocks noGrp="1"/>
          </p:cNvSpPr>
          <p:nvPr>
            <p:ph type="body" idx="1" hasCustomPrompt="1"/>
          </p:nvPr>
        </p:nvSpPr>
        <p:spPr>
          <a:xfrm>
            <a:off x="586800" y="4589463"/>
            <a:ext cx="11019600" cy="1500187"/>
          </a:xfrm>
        </p:spPr>
        <p:txBody>
          <a:bodyPr anchor="t"/>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A3AE022B-AC2C-1244-8B17-EF65A891FE98}"/>
              </a:ext>
            </a:extLst>
          </p:cNvPr>
          <p:cNvSpPr>
            <a:spLocks noGrp="1"/>
          </p:cNvSpPr>
          <p:nvPr>
            <p:ph type="dt" sz="half" idx="10"/>
          </p:nvPr>
        </p:nvSpPr>
        <p:spPr>
          <a:xfrm>
            <a:off x="586800" y="6356350"/>
            <a:ext cx="2743200" cy="365125"/>
          </a:xfrm>
          <a:prstGeom prst="rect">
            <a:avLst/>
          </a:prstGeom>
        </p:spPr>
        <p:txBody>
          <a:bodyPr/>
          <a:lstStyle/>
          <a:p>
            <a:fld id="{28C35244-5DE8-744E-9A22-90D8A7FFDB21}" type="datetime5">
              <a:rPr lang="en-US" smtClean="0"/>
              <a:t>8-Dec-20</a:t>
            </a:fld>
            <a:endParaRPr lang="en-US"/>
          </a:p>
        </p:txBody>
      </p:sp>
      <p:sp>
        <p:nvSpPr>
          <p:cNvPr id="5" name="Footer Placeholder 4">
            <a:extLst>
              <a:ext uri="{FF2B5EF4-FFF2-40B4-BE49-F238E27FC236}">
                <a16:creationId xmlns:a16="http://schemas.microsoft.com/office/drawing/2014/main" id="{3162DE3F-227D-6F47-9FC2-B3B74F81F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F401F-5619-9E4E-8021-8FBBA67FDAD7}"/>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4" name="Straight Connector 13">
            <a:extLst>
              <a:ext uri="{FF2B5EF4-FFF2-40B4-BE49-F238E27FC236}">
                <a16:creationId xmlns:a16="http://schemas.microsoft.com/office/drawing/2014/main" id="{6BEC8628-F5B7-BE4C-87F7-D9A799FB5103}"/>
              </a:ext>
            </a:extLst>
          </p:cNvPr>
          <p:cNvCxnSpPr>
            <a:cxnSpLocks/>
          </p:cNvCxnSpPr>
          <p:nvPr userDrawn="1"/>
        </p:nvCxnSpPr>
        <p:spPr>
          <a:xfrm>
            <a:off x="586799" y="4562475"/>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10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30B86C6-7A15-814D-90AE-488471CABBE6}"/>
              </a:ext>
            </a:extLst>
          </p:cNvPr>
          <p:cNvGraphicFramePr>
            <a:graphicFrameLocks noChangeAspect="1"/>
          </p:cNvGraphicFramePr>
          <p:nvPr userDrawn="1">
            <p:custDataLst>
              <p:tags r:id="rId2"/>
            </p:custDataLst>
            <p:extLst>
              <p:ext uri="{D42A27DB-BD31-4B8C-83A1-F6EECF244321}">
                <p14:modId xmlns:p14="http://schemas.microsoft.com/office/powerpoint/2010/main" val="122479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33"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230B86C6-7A15-814D-90AE-488471CABBE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0C1C9B3-45FB-2743-8AE4-1B8DD5BEBA1B}"/>
              </a:ext>
            </a:extLst>
          </p:cNvPr>
          <p:cNvSpPr>
            <a:spLocks noGrp="1"/>
          </p:cNvSpPr>
          <p:nvPr>
            <p:ph type="title" hasCustomPrompt="1"/>
          </p:nvPr>
        </p:nvSpPr>
        <p:spPr>
          <a:xfrm>
            <a:off x="586800" y="365125"/>
            <a:ext cx="11018399" cy="871871"/>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74A9C717-E798-D04D-BB0A-70E8179EC58D}"/>
              </a:ext>
            </a:extLst>
          </p:cNvPr>
          <p:cNvSpPr>
            <a:spLocks noGrp="1"/>
          </p:cNvSpPr>
          <p:nvPr>
            <p:ph sz="half" idx="1" hasCustomPrompt="1"/>
          </p:nvPr>
        </p:nvSpPr>
        <p:spPr>
          <a:xfrm>
            <a:off x="586801" y="1347549"/>
            <a:ext cx="5433000" cy="4847462"/>
          </a:xfrm>
        </p:spPr>
        <p:txBody>
          <a:bodyPr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0CB24F-F363-944B-96B2-8A1C0813FDBE}"/>
              </a:ext>
            </a:extLst>
          </p:cNvPr>
          <p:cNvSpPr>
            <a:spLocks noGrp="1"/>
          </p:cNvSpPr>
          <p:nvPr>
            <p:ph sz="half" idx="2" hasCustomPrompt="1"/>
          </p:nvPr>
        </p:nvSpPr>
        <p:spPr>
          <a:xfrm>
            <a:off x="6172200" y="1347549"/>
            <a:ext cx="5432999" cy="4847454"/>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D71CF4-2586-8946-A296-DE00DC20DE25}"/>
              </a:ext>
            </a:extLst>
          </p:cNvPr>
          <p:cNvSpPr>
            <a:spLocks noGrp="1"/>
          </p:cNvSpPr>
          <p:nvPr>
            <p:ph type="dt" sz="half" idx="10"/>
          </p:nvPr>
        </p:nvSpPr>
        <p:spPr>
          <a:xfrm>
            <a:off x="586800" y="6356350"/>
            <a:ext cx="2743200" cy="365125"/>
          </a:xfrm>
          <a:prstGeom prst="rect">
            <a:avLst/>
          </a:prstGeom>
        </p:spPr>
        <p:txBody>
          <a:bodyPr/>
          <a:lstStyle/>
          <a:p>
            <a:fld id="{B020E015-9120-CC48-B403-E9C12FB5A369}" type="datetime5">
              <a:rPr lang="en-US" smtClean="0"/>
              <a:t>8-Dec-20</a:t>
            </a:fld>
            <a:endParaRPr lang="en-US"/>
          </a:p>
        </p:txBody>
      </p:sp>
      <p:sp>
        <p:nvSpPr>
          <p:cNvPr id="6" name="Footer Placeholder 5">
            <a:extLst>
              <a:ext uri="{FF2B5EF4-FFF2-40B4-BE49-F238E27FC236}">
                <a16:creationId xmlns:a16="http://schemas.microsoft.com/office/drawing/2014/main" id="{1C733070-D24D-774C-9702-073078E045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12417-9FA3-CD48-B45E-4F8B1B85E7E5}"/>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6" name="Straight Connector 15">
            <a:extLst>
              <a:ext uri="{FF2B5EF4-FFF2-40B4-BE49-F238E27FC236}">
                <a16:creationId xmlns:a16="http://schemas.microsoft.com/office/drawing/2014/main" id="{91EF768E-686C-4541-ABD2-B611C607822C}"/>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42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30B86C6-7A15-814D-90AE-488471CABBE6}"/>
              </a:ext>
            </a:extLst>
          </p:cNvPr>
          <p:cNvGraphicFramePr>
            <a:graphicFrameLocks noChangeAspect="1"/>
          </p:cNvGraphicFramePr>
          <p:nvPr userDrawn="1">
            <p:custDataLst>
              <p:tags r:id="rId2"/>
            </p:custDataLst>
            <p:extLst>
              <p:ext uri="{D42A27DB-BD31-4B8C-83A1-F6EECF244321}">
                <p14:modId xmlns:p14="http://schemas.microsoft.com/office/powerpoint/2010/main" val="37049555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7"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230B86C6-7A15-814D-90AE-488471CABBE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966FB47-5E72-1E41-B79A-54709BB95482}"/>
              </a:ext>
            </a:extLst>
          </p:cNvPr>
          <p:cNvSpPr/>
          <p:nvPr userDrawn="1"/>
        </p:nvSpPr>
        <p:spPr>
          <a:xfrm>
            <a:off x="8124000" y="0"/>
            <a:ext cx="4068000" cy="68652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0C1C9B3-45FB-2743-8AE4-1B8DD5BEBA1B}"/>
              </a:ext>
            </a:extLst>
          </p:cNvPr>
          <p:cNvSpPr>
            <a:spLocks noGrp="1"/>
          </p:cNvSpPr>
          <p:nvPr>
            <p:ph type="title" hasCustomPrompt="1"/>
          </p:nvPr>
        </p:nvSpPr>
        <p:spPr>
          <a:xfrm>
            <a:off x="586800" y="365125"/>
            <a:ext cx="7439600" cy="871871"/>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74A9C717-E798-D04D-BB0A-70E8179EC58D}"/>
              </a:ext>
            </a:extLst>
          </p:cNvPr>
          <p:cNvSpPr>
            <a:spLocks noGrp="1"/>
          </p:cNvSpPr>
          <p:nvPr>
            <p:ph sz="half" idx="1"/>
          </p:nvPr>
        </p:nvSpPr>
        <p:spPr>
          <a:xfrm>
            <a:off x="586800" y="1353557"/>
            <a:ext cx="7348026" cy="484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D71CF4-2586-8946-A296-DE00DC20DE25}"/>
              </a:ext>
            </a:extLst>
          </p:cNvPr>
          <p:cNvSpPr>
            <a:spLocks noGrp="1"/>
          </p:cNvSpPr>
          <p:nvPr>
            <p:ph type="dt" sz="half" idx="10"/>
          </p:nvPr>
        </p:nvSpPr>
        <p:spPr>
          <a:xfrm>
            <a:off x="586800" y="6356350"/>
            <a:ext cx="2743200" cy="365125"/>
          </a:xfrm>
          <a:prstGeom prst="rect">
            <a:avLst/>
          </a:prstGeom>
        </p:spPr>
        <p:txBody>
          <a:bodyPr/>
          <a:lstStyle/>
          <a:p>
            <a:fld id="{CD3E50B2-64BA-9C4C-B5DA-32D5AB7CE4CC}" type="datetime5">
              <a:rPr lang="en-US" smtClean="0"/>
              <a:t>8-Dec-20</a:t>
            </a:fld>
            <a:endParaRPr lang="en-US"/>
          </a:p>
        </p:txBody>
      </p:sp>
      <p:sp>
        <p:nvSpPr>
          <p:cNvPr id="6" name="Footer Placeholder 5">
            <a:extLst>
              <a:ext uri="{FF2B5EF4-FFF2-40B4-BE49-F238E27FC236}">
                <a16:creationId xmlns:a16="http://schemas.microsoft.com/office/drawing/2014/main" id="{1C733070-D24D-774C-9702-073078E045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12417-9FA3-CD48-B45E-4F8B1B85E7E5}"/>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
        <p:nvSpPr>
          <p:cNvPr id="11" name="Text Placeholder 10">
            <a:extLst>
              <a:ext uri="{FF2B5EF4-FFF2-40B4-BE49-F238E27FC236}">
                <a16:creationId xmlns:a16="http://schemas.microsoft.com/office/drawing/2014/main" id="{38183FFF-BD44-124D-A34F-1B27424920B4}"/>
              </a:ext>
            </a:extLst>
          </p:cNvPr>
          <p:cNvSpPr>
            <a:spLocks noGrp="1"/>
          </p:cNvSpPr>
          <p:nvPr>
            <p:ph type="body" sz="quarter" idx="13"/>
          </p:nvPr>
        </p:nvSpPr>
        <p:spPr>
          <a:xfrm>
            <a:off x="8215086" y="1353557"/>
            <a:ext cx="3390114" cy="3218439"/>
          </a:xfrm>
        </p:spPr>
        <p:txBody>
          <a:bodyPr anchor="b"/>
          <a:lstStyle>
            <a:lvl1pPr marL="0" indent="0">
              <a:buNone/>
              <a:defRPr b="1" i="0">
                <a:solidFill>
                  <a:schemeClr val="accent1"/>
                </a:solidFill>
                <a:latin typeface="IBM Plex Serif SemiBold" panose="02060503050406000203" pitchFamily="18" charset="77"/>
              </a:defRPr>
            </a:lvl1pPr>
            <a:lvl2pPr marL="288000" indent="0">
              <a:buNone/>
              <a:defRPr b="1" i="0">
                <a:solidFill>
                  <a:schemeClr val="accent1"/>
                </a:solidFill>
                <a:latin typeface="IBM Plex Serif SemiBold" panose="02060503050406000203" pitchFamily="18" charset="77"/>
              </a:defRPr>
            </a:lvl2pPr>
            <a:lvl3pPr marL="540000" indent="0">
              <a:buNone/>
              <a:defRPr b="1" i="0">
                <a:solidFill>
                  <a:schemeClr val="accent1"/>
                </a:solidFill>
                <a:latin typeface="IBM Plex Serif SemiBold" panose="02060503050406000203" pitchFamily="18" charset="77"/>
              </a:defRPr>
            </a:lvl3pPr>
            <a:lvl4pPr marL="792000" indent="0">
              <a:buNone/>
              <a:defRPr b="1" i="0">
                <a:solidFill>
                  <a:schemeClr val="accent1"/>
                </a:solidFill>
                <a:latin typeface="IBM Plex Serif SemiBold" panose="02060503050406000203" pitchFamily="18" charset="77"/>
              </a:defRPr>
            </a:lvl4pPr>
            <a:lvl5pPr marL="1008000" indent="0">
              <a:buNone/>
              <a:defRPr b="1" i="0">
                <a:solidFill>
                  <a:schemeClr val="accent1"/>
                </a:solidFill>
                <a:latin typeface="IBM Plex Serif SemiBold" panose="02060503050406000203" pitchFamily="18"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10">
            <a:extLst>
              <a:ext uri="{FF2B5EF4-FFF2-40B4-BE49-F238E27FC236}">
                <a16:creationId xmlns:a16="http://schemas.microsoft.com/office/drawing/2014/main" id="{6FF4C0EF-B205-B94F-B962-5C8526321581}"/>
              </a:ext>
            </a:extLst>
          </p:cNvPr>
          <p:cNvSpPr>
            <a:spLocks noGrp="1"/>
          </p:cNvSpPr>
          <p:nvPr>
            <p:ph type="body" sz="quarter" idx="14"/>
          </p:nvPr>
        </p:nvSpPr>
        <p:spPr>
          <a:xfrm>
            <a:off x="8215086" y="4571996"/>
            <a:ext cx="3390114" cy="1604967"/>
          </a:xfrm>
        </p:spPr>
        <p:txBody>
          <a:bodyPr anchor="t">
            <a:noAutofit/>
          </a:bodyPr>
          <a:lstStyle>
            <a:lvl1pPr marL="0" indent="0" algn="r">
              <a:buNone/>
              <a:defRPr sz="1800" b="0" i="0">
                <a:solidFill>
                  <a:schemeClr val="accent1"/>
                </a:solidFill>
                <a:latin typeface="IBM Plex Sans Light" panose="020B0403050203000203" pitchFamily="34" charset="0"/>
              </a:defRPr>
            </a:lvl1pPr>
            <a:lvl2pPr marL="288000" indent="0">
              <a:buNone/>
              <a:defRPr sz="1600" b="0" i="0">
                <a:solidFill>
                  <a:schemeClr val="accent1"/>
                </a:solidFill>
                <a:latin typeface="IBM Plex Sans Light" panose="020B0403050203000203" pitchFamily="34" charset="0"/>
              </a:defRPr>
            </a:lvl2pPr>
            <a:lvl3pPr marL="540000" indent="0">
              <a:buNone/>
              <a:defRPr sz="1400" b="0" i="0">
                <a:solidFill>
                  <a:schemeClr val="accent1"/>
                </a:solidFill>
                <a:latin typeface="IBM Plex Sans Light" panose="020B0403050203000203" pitchFamily="34" charset="0"/>
              </a:defRPr>
            </a:lvl3pPr>
            <a:lvl4pPr marL="792000" indent="0">
              <a:buNone/>
              <a:defRPr sz="1200" b="0" i="0">
                <a:solidFill>
                  <a:schemeClr val="accent1"/>
                </a:solidFill>
                <a:latin typeface="IBM Plex Sans Light" panose="020B0403050203000203" pitchFamily="34" charset="0"/>
              </a:defRPr>
            </a:lvl4pPr>
            <a:lvl5pPr marL="1008000" indent="0">
              <a:buNone/>
              <a:defRPr sz="1200" b="0" i="0">
                <a:solidFill>
                  <a:schemeClr val="accent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8" name="Straight Connector 17">
            <a:extLst>
              <a:ext uri="{FF2B5EF4-FFF2-40B4-BE49-F238E27FC236}">
                <a16:creationId xmlns:a16="http://schemas.microsoft.com/office/drawing/2014/main" id="{744B81D0-943A-B14E-B0FD-93E063A2D9C1}"/>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55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Modern">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30B86C6-7A15-814D-90AE-488471CABBE6}"/>
              </a:ext>
            </a:extLst>
          </p:cNvPr>
          <p:cNvGraphicFramePr>
            <a:graphicFrameLocks noChangeAspect="1"/>
          </p:cNvGraphicFramePr>
          <p:nvPr userDrawn="1">
            <p:custDataLst>
              <p:tags r:id="rId2"/>
            </p:custDataLst>
            <p:extLst>
              <p:ext uri="{D42A27DB-BD31-4B8C-83A1-F6EECF244321}">
                <p14:modId xmlns:p14="http://schemas.microsoft.com/office/powerpoint/2010/main" val="18560690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81"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230B86C6-7A15-814D-90AE-488471CABBE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1DF3B024-250F-A140-9980-2E6859332EFE}"/>
              </a:ext>
            </a:extLst>
          </p:cNvPr>
          <p:cNvSpPr/>
          <p:nvPr userDrawn="1"/>
        </p:nvSpPr>
        <p:spPr>
          <a:xfrm rot="180000">
            <a:off x="8071075" y="-219591"/>
            <a:ext cx="4403548" cy="736567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66FB47-5E72-1E41-B79A-54709BB95482}"/>
              </a:ext>
            </a:extLst>
          </p:cNvPr>
          <p:cNvSpPr/>
          <p:nvPr userDrawn="1"/>
        </p:nvSpPr>
        <p:spPr>
          <a:xfrm rot="21420000">
            <a:off x="8094597" y="-285527"/>
            <a:ext cx="4290471" cy="736567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46529D9-74AE-624B-A932-E0701C081FD3}"/>
              </a:ext>
            </a:extLst>
          </p:cNvPr>
          <p:cNvSpPr/>
          <p:nvPr userDrawn="1"/>
        </p:nvSpPr>
        <p:spPr>
          <a:xfrm rot="60000">
            <a:off x="8047632" y="-223536"/>
            <a:ext cx="4290471" cy="736567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0C1C9B3-45FB-2743-8AE4-1B8DD5BEBA1B}"/>
              </a:ext>
            </a:extLst>
          </p:cNvPr>
          <p:cNvSpPr>
            <a:spLocks noGrp="1"/>
          </p:cNvSpPr>
          <p:nvPr>
            <p:ph type="title" hasCustomPrompt="1"/>
          </p:nvPr>
        </p:nvSpPr>
        <p:spPr>
          <a:xfrm>
            <a:off x="586800" y="365125"/>
            <a:ext cx="7439600" cy="871871"/>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74A9C717-E798-D04D-BB0A-70E8179EC58D}"/>
              </a:ext>
            </a:extLst>
          </p:cNvPr>
          <p:cNvSpPr>
            <a:spLocks noGrp="1"/>
          </p:cNvSpPr>
          <p:nvPr>
            <p:ph sz="half" idx="1"/>
          </p:nvPr>
        </p:nvSpPr>
        <p:spPr>
          <a:xfrm>
            <a:off x="586800" y="1347542"/>
            <a:ext cx="7344000" cy="4842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D71CF4-2586-8946-A296-DE00DC20DE25}"/>
              </a:ext>
            </a:extLst>
          </p:cNvPr>
          <p:cNvSpPr>
            <a:spLocks noGrp="1"/>
          </p:cNvSpPr>
          <p:nvPr>
            <p:ph type="dt" sz="half" idx="10"/>
          </p:nvPr>
        </p:nvSpPr>
        <p:spPr>
          <a:xfrm>
            <a:off x="586800" y="6356350"/>
            <a:ext cx="2743200" cy="365125"/>
          </a:xfrm>
          <a:prstGeom prst="rect">
            <a:avLst/>
          </a:prstGeom>
        </p:spPr>
        <p:txBody>
          <a:bodyPr/>
          <a:lstStyle/>
          <a:p>
            <a:fld id="{CD3E50B2-64BA-9C4C-B5DA-32D5AB7CE4CC}" type="datetime5">
              <a:rPr lang="en-US" smtClean="0"/>
              <a:t>8-Dec-20</a:t>
            </a:fld>
            <a:endParaRPr lang="en-US"/>
          </a:p>
        </p:txBody>
      </p:sp>
      <p:sp>
        <p:nvSpPr>
          <p:cNvPr id="6" name="Footer Placeholder 5">
            <a:extLst>
              <a:ext uri="{FF2B5EF4-FFF2-40B4-BE49-F238E27FC236}">
                <a16:creationId xmlns:a16="http://schemas.microsoft.com/office/drawing/2014/main" id="{1C733070-D24D-774C-9702-073078E045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312417-9FA3-CD48-B45E-4F8B1B85E7E5}"/>
              </a:ext>
            </a:extLst>
          </p:cNvPr>
          <p:cNvSpPr>
            <a:spLocks noGrp="1"/>
          </p:cNvSpPr>
          <p:nvPr>
            <p:ph type="sldNum" sz="quarter" idx="12"/>
          </p:nvPr>
        </p:nvSpPr>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
        <p:nvSpPr>
          <p:cNvPr id="11" name="Text Placeholder 10">
            <a:extLst>
              <a:ext uri="{FF2B5EF4-FFF2-40B4-BE49-F238E27FC236}">
                <a16:creationId xmlns:a16="http://schemas.microsoft.com/office/drawing/2014/main" id="{38183FFF-BD44-124D-A34F-1B27424920B4}"/>
              </a:ext>
            </a:extLst>
          </p:cNvPr>
          <p:cNvSpPr>
            <a:spLocks noGrp="1"/>
          </p:cNvSpPr>
          <p:nvPr>
            <p:ph type="body" sz="quarter" idx="13"/>
          </p:nvPr>
        </p:nvSpPr>
        <p:spPr>
          <a:xfrm>
            <a:off x="8215086" y="1347542"/>
            <a:ext cx="3390114" cy="3222000"/>
          </a:xfrm>
        </p:spPr>
        <p:txBody>
          <a:bodyPr anchor="b"/>
          <a:lstStyle>
            <a:lvl1pPr marL="0" indent="0">
              <a:buNone/>
              <a:defRPr b="1" i="0">
                <a:solidFill>
                  <a:schemeClr val="accent1"/>
                </a:solidFill>
                <a:latin typeface="IBM Plex Serif SemiBold" panose="02060503050406000203" pitchFamily="18" charset="77"/>
              </a:defRPr>
            </a:lvl1pPr>
            <a:lvl2pPr marL="288000" indent="0">
              <a:buNone/>
              <a:defRPr b="1" i="0">
                <a:solidFill>
                  <a:schemeClr val="accent1"/>
                </a:solidFill>
                <a:latin typeface="IBM Plex Serif SemiBold" panose="02060503050406000203" pitchFamily="18" charset="77"/>
              </a:defRPr>
            </a:lvl2pPr>
            <a:lvl3pPr marL="540000" indent="0">
              <a:buNone/>
              <a:defRPr b="1" i="0">
                <a:solidFill>
                  <a:schemeClr val="accent1"/>
                </a:solidFill>
                <a:latin typeface="IBM Plex Serif SemiBold" panose="02060503050406000203" pitchFamily="18" charset="77"/>
              </a:defRPr>
            </a:lvl3pPr>
            <a:lvl4pPr marL="792000" indent="0">
              <a:buNone/>
              <a:defRPr b="1" i="0">
                <a:solidFill>
                  <a:schemeClr val="accent1"/>
                </a:solidFill>
                <a:latin typeface="IBM Plex Serif SemiBold" panose="02060503050406000203" pitchFamily="18" charset="77"/>
              </a:defRPr>
            </a:lvl4pPr>
            <a:lvl5pPr marL="1008000" indent="0">
              <a:buNone/>
              <a:defRPr b="1" i="0">
                <a:solidFill>
                  <a:schemeClr val="accent1"/>
                </a:solidFill>
                <a:latin typeface="IBM Plex Serif SemiBold" panose="02060503050406000203" pitchFamily="18"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10">
            <a:extLst>
              <a:ext uri="{FF2B5EF4-FFF2-40B4-BE49-F238E27FC236}">
                <a16:creationId xmlns:a16="http://schemas.microsoft.com/office/drawing/2014/main" id="{6FF4C0EF-B205-B94F-B962-5C8526321581}"/>
              </a:ext>
            </a:extLst>
          </p:cNvPr>
          <p:cNvSpPr>
            <a:spLocks noGrp="1"/>
          </p:cNvSpPr>
          <p:nvPr>
            <p:ph type="body" sz="quarter" idx="14"/>
          </p:nvPr>
        </p:nvSpPr>
        <p:spPr>
          <a:xfrm>
            <a:off x="8215086" y="4569542"/>
            <a:ext cx="3390114" cy="1619999"/>
          </a:xfrm>
        </p:spPr>
        <p:txBody>
          <a:bodyPr anchor="t">
            <a:noAutofit/>
          </a:bodyPr>
          <a:lstStyle>
            <a:lvl1pPr marL="0" indent="0" algn="r">
              <a:buNone/>
              <a:defRPr sz="1800" b="0" i="0">
                <a:solidFill>
                  <a:schemeClr val="accent1"/>
                </a:solidFill>
                <a:latin typeface="IBM Plex Sans Light" panose="020B0403050203000203" pitchFamily="34" charset="0"/>
              </a:defRPr>
            </a:lvl1pPr>
            <a:lvl2pPr marL="288000" indent="0">
              <a:buNone/>
              <a:defRPr sz="1600" b="0" i="0">
                <a:solidFill>
                  <a:schemeClr val="accent1"/>
                </a:solidFill>
                <a:latin typeface="IBM Plex Sans Light" panose="020B0403050203000203" pitchFamily="34" charset="0"/>
              </a:defRPr>
            </a:lvl2pPr>
            <a:lvl3pPr marL="540000" indent="0">
              <a:buNone/>
              <a:defRPr sz="1400" b="0" i="0">
                <a:solidFill>
                  <a:schemeClr val="accent1"/>
                </a:solidFill>
                <a:latin typeface="IBM Plex Sans Light" panose="020B0403050203000203" pitchFamily="34" charset="0"/>
              </a:defRPr>
            </a:lvl3pPr>
            <a:lvl4pPr marL="792000" indent="0">
              <a:buNone/>
              <a:defRPr sz="1200" b="0" i="0">
                <a:solidFill>
                  <a:schemeClr val="accent1"/>
                </a:solidFill>
                <a:latin typeface="IBM Plex Sans Light" panose="020B0403050203000203" pitchFamily="34" charset="0"/>
              </a:defRPr>
            </a:lvl4pPr>
            <a:lvl5pPr marL="1008000" indent="0">
              <a:buNone/>
              <a:defRPr sz="1200" b="0" i="0">
                <a:solidFill>
                  <a:schemeClr val="accent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28" name="Straight Connector 27">
            <a:extLst>
              <a:ext uri="{FF2B5EF4-FFF2-40B4-BE49-F238E27FC236}">
                <a16:creationId xmlns:a16="http://schemas.microsoft.com/office/drawing/2014/main" id="{5A4EB788-203D-F044-A52A-B8AEB4E920EA}"/>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0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820FC7A2-1840-964D-AD87-7927663D20A6}"/>
              </a:ext>
            </a:extLst>
          </p:cNvPr>
          <p:cNvGraphicFramePr>
            <a:graphicFrameLocks noChangeAspect="1"/>
          </p:cNvGraphicFramePr>
          <p:nvPr userDrawn="1">
            <p:custDataLst>
              <p:tags r:id="rId2"/>
            </p:custDataLst>
            <p:extLst>
              <p:ext uri="{D42A27DB-BD31-4B8C-83A1-F6EECF244321}">
                <p14:modId xmlns:p14="http://schemas.microsoft.com/office/powerpoint/2010/main" val="40044348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5" name="think-cell Slide" r:id="rId4" imgW="7772400" imgH="10058400" progId="TCLayout.ActiveDocument.1">
                  <p:embed/>
                </p:oleObj>
              </mc:Choice>
              <mc:Fallback>
                <p:oleObj name="think-cell Slide" r:id="rId4" imgW="7772400" imgH="10058400" progId="TCLayout.ActiveDocument.1">
                  <p:embed/>
                  <p:pic>
                    <p:nvPicPr>
                      <p:cNvPr id="10" name="Object 9" hidden="1">
                        <a:extLst>
                          <a:ext uri="{FF2B5EF4-FFF2-40B4-BE49-F238E27FC236}">
                            <a16:creationId xmlns:a16="http://schemas.microsoft.com/office/drawing/2014/main" id="{820FC7A2-1840-964D-AD87-7927663D20A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863210-B0A1-7C4A-9962-E91319735DA1}"/>
              </a:ext>
            </a:extLst>
          </p:cNvPr>
          <p:cNvSpPr>
            <a:spLocks noGrp="1"/>
          </p:cNvSpPr>
          <p:nvPr>
            <p:ph type="title" hasCustomPrompt="1"/>
          </p:nvPr>
        </p:nvSpPr>
        <p:spPr>
          <a:xfrm>
            <a:off x="585214" y="365126"/>
            <a:ext cx="11018398" cy="865364"/>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3C24A3FA-ACFD-0545-A78E-E59AECAAB77C}"/>
              </a:ext>
            </a:extLst>
          </p:cNvPr>
          <p:cNvSpPr>
            <a:spLocks noGrp="1"/>
          </p:cNvSpPr>
          <p:nvPr>
            <p:ph type="body" idx="1"/>
          </p:nvPr>
        </p:nvSpPr>
        <p:spPr>
          <a:xfrm>
            <a:off x="597246" y="1346109"/>
            <a:ext cx="4896000" cy="576000"/>
          </a:xfrm>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DA6FFF-239C-6A42-9D53-CA33CBAA43D4}"/>
              </a:ext>
            </a:extLst>
          </p:cNvPr>
          <p:cNvSpPr>
            <a:spLocks noGrp="1"/>
          </p:cNvSpPr>
          <p:nvPr>
            <p:ph sz="half" idx="2" hasCustomPrompt="1"/>
          </p:nvPr>
        </p:nvSpPr>
        <p:spPr>
          <a:xfrm>
            <a:off x="597247" y="2020906"/>
            <a:ext cx="4896000" cy="4176000"/>
          </a:xfrm>
        </p:spPr>
        <p:txBody>
          <a:bodyPr anchor="t">
            <a:normAutofit/>
          </a:bodyPr>
          <a:lstStyle>
            <a:lvl1pPr>
              <a:defRPr sz="22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8C069DB-D4E7-714D-B7DB-47BAFF12AE70}"/>
              </a:ext>
            </a:extLst>
          </p:cNvPr>
          <p:cNvSpPr>
            <a:spLocks noGrp="1"/>
          </p:cNvSpPr>
          <p:nvPr>
            <p:ph type="body" sz="quarter" idx="3"/>
          </p:nvPr>
        </p:nvSpPr>
        <p:spPr>
          <a:xfrm>
            <a:off x="6704772" y="1346108"/>
            <a:ext cx="4896000" cy="576001"/>
          </a:xfrm>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175A3D-3807-DB4D-98E3-2BD861E39AAA}"/>
              </a:ext>
            </a:extLst>
          </p:cNvPr>
          <p:cNvSpPr>
            <a:spLocks noGrp="1"/>
          </p:cNvSpPr>
          <p:nvPr>
            <p:ph sz="quarter" idx="4" hasCustomPrompt="1"/>
          </p:nvPr>
        </p:nvSpPr>
        <p:spPr>
          <a:xfrm>
            <a:off x="6698753" y="2020506"/>
            <a:ext cx="4896000" cy="4176000"/>
          </a:xfrm>
        </p:spPr>
        <p:txBody>
          <a:bodyPr anchor="t">
            <a:normAutofit/>
          </a:bodyPr>
          <a:lstStyle>
            <a:lvl1pPr>
              <a:defRPr sz="22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D0ACCE4-DA64-B448-8E29-4A459AC3D4E4}"/>
              </a:ext>
            </a:extLst>
          </p:cNvPr>
          <p:cNvSpPr>
            <a:spLocks noGrp="1"/>
          </p:cNvSpPr>
          <p:nvPr>
            <p:ph type="dt" sz="half" idx="10"/>
          </p:nvPr>
        </p:nvSpPr>
        <p:spPr>
          <a:xfrm>
            <a:off x="586800" y="6356350"/>
            <a:ext cx="2743200" cy="365125"/>
          </a:xfrm>
          <a:prstGeom prst="rect">
            <a:avLst/>
          </a:prstGeom>
        </p:spPr>
        <p:txBody>
          <a:bodyPr/>
          <a:lstStyle/>
          <a:p>
            <a:fld id="{5F1F6BAE-44DF-7348-80B4-6893ACDA535A}" type="datetime5">
              <a:rPr lang="en-US" smtClean="0"/>
              <a:t>8-Dec-20</a:t>
            </a:fld>
            <a:endParaRPr lang="en-US"/>
          </a:p>
        </p:txBody>
      </p:sp>
      <p:sp>
        <p:nvSpPr>
          <p:cNvPr id="8" name="Footer Placeholder 7">
            <a:extLst>
              <a:ext uri="{FF2B5EF4-FFF2-40B4-BE49-F238E27FC236}">
                <a16:creationId xmlns:a16="http://schemas.microsoft.com/office/drawing/2014/main" id="{246F3BBC-1BE1-F240-A20B-4C7B154FF3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A1EA01-C718-1A48-803A-5DB940A98AB0}"/>
              </a:ext>
            </a:extLst>
          </p:cNvPr>
          <p:cNvSpPr>
            <a:spLocks noGrp="1"/>
          </p:cNvSpPr>
          <p:nvPr>
            <p:ph type="sldNum" sz="quarter" idx="12"/>
          </p:nvPr>
        </p:nvSpPr>
        <p:spPr>
          <a:xfrm>
            <a:off x="8862000" y="6356350"/>
            <a:ext cx="2743200" cy="365125"/>
          </a:xfrm>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cxnSp>
        <p:nvCxnSpPr>
          <p:cNvPr id="18" name="Straight Connector 17">
            <a:extLst>
              <a:ext uri="{FF2B5EF4-FFF2-40B4-BE49-F238E27FC236}">
                <a16:creationId xmlns:a16="http://schemas.microsoft.com/office/drawing/2014/main" id="{43DA34BA-C7BB-E849-AB87-9D6A8A295076}"/>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3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ane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820FC7A2-1840-964D-AD87-7927663D20A6}"/>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29" name="think-cell Slide" r:id="rId4" imgW="7772400" imgH="10058400" progId="TCLayout.ActiveDocument.1">
                  <p:embed/>
                </p:oleObj>
              </mc:Choice>
              <mc:Fallback>
                <p:oleObj name="think-cell Slide" r:id="rId4" imgW="7772400" imgH="10058400" progId="TCLayout.ActiveDocument.1">
                  <p:embed/>
                  <p:pic>
                    <p:nvPicPr>
                      <p:cNvPr id="10" name="Object 9" hidden="1">
                        <a:extLst>
                          <a:ext uri="{FF2B5EF4-FFF2-40B4-BE49-F238E27FC236}">
                            <a16:creationId xmlns:a16="http://schemas.microsoft.com/office/drawing/2014/main" id="{820FC7A2-1840-964D-AD87-7927663D20A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863210-B0A1-7C4A-9962-E91319735DA1}"/>
              </a:ext>
            </a:extLst>
          </p:cNvPr>
          <p:cNvSpPr>
            <a:spLocks noGrp="1"/>
          </p:cNvSpPr>
          <p:nvPr>
            <p:ph type="title" hasCustomPrompt="1"/>
          </p:nvPr>
        </p:nvSpPr>
        <p:spPr>
          <a:xfrm>
            <a:off x="585214" y="365126"/>
            <a:ext cx="11018398" cy="865364"/>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3C24A3FA-ACFD-0545-A78E-E59AECAAB77C}"/>
              </a:ext>
            </a:extLst>
          </p:cNvPr>
          <p:cNvSpPr>
            <a:spLocks noGrp="1"/>
          </p:cNvSpPr>
          <p:nvPr>
            <p:ph type="body" idx="1"/>
          </p:nvPr>
        </p:nvSpPr>
        <p:spPr>
          <a:xfrm>
            <a:off x="585214" y="1346109"/>
            <a:ext cx="3600000" cy="576000"/>
          </a:xfrm>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3DA6FFF-239C-6A42-9D53-CA33CBAA43D4}"/>
              </a:ext>
            </a:extLst>
          </p:cNvPr>
          <p:cNvSpPr>
            <a:spLocks noGrp="1"/>
          </p:cNvSpPr>
          <p:nvPr>
            <p:ph sz="half" idx="2" hasCustomPrompt="1"/>
          </p:nvPr>
        </p:nvSpPr>
        <p:spPr>
          <a:xfrm>
            <a:off x="586801" y="2020906"/>
            <a:ext cx="3600000" cy="4168758"/>
          </a:xfrm>
        </p:spPr>
        <p:txBody>
          <a:bodyPr anchor="t"/>
          <a:lstStyle>
            <a:lvl1pPr>
              <a:defRPr sz="2000"/>
            </a:lvl1pPr>
            <a:lvl2pPr>
              <a:defRPr sz="1900"/>
            </a:lvl2pPr>
            <a:lvl4pPr>
              <a:defRPr sz="170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8C069DB-D4E7-714D-B7DB-47BAFF12AE70}"/>
              </a:ext>
            </a:extLst>
          </p:cNvPr>
          <p:cNvSpPr>
            <a:spLocks noGrp="1"/>
          </p:cNvSpPr>
          <p:nvPr>
            <p:ph type="body" sz="quarter" idx="3"/>
          </p:nvPr>
        </p:nvSpPr>
        <p:spPr>
          <a:xfrm>
            <a:off x="8006786" y="1346108"/>
            <a:ext cx="3600000" cy="576001"/>
          </a:xfrm>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175A3D-3807-DB4D-98E3-2BD861E39AAA}"/>
              </a:ext>
            </a:extLst>
          </p:cNvPr>
          <p:cNvSpPr>
            <a:spLocks noGrp="1"/>
          </p:cNvSpPr>
          <p:nvPr>
            <p:ph sz="quarter" idx="4" hasCustomPrompt="1"/>
          </p:nvPr>
        </p:nvSpPr>
        <p:spPr>
          <a:xfrm>
            <a:off x="8003612" y="2020906"/>
            <a:ext cx="3600000" cy="4168758"/>
          </a:xfrm>
        </p:spPr>
        <p:txBody>
          <a:bodyPr anchor="t"/>
          <a:lstStyle>
            <a:lvl1pPr marL="228600" indent="-228600">
              <a:defRPr lang="en-US" sz="2000" b="0" i="0" kern="1200" dirty="0">
                <a:solidFill>
                  <a:schemeClr val="tx1">
                    <a:lumMod val="75000"/>
                    <a:lumOff val="25000"/>
                  </a:schemeClr>
                </a:solidFill>
                <a:latin typeface="IBM Plex Sans Light" panose="020B0403050203000203" pitchFamily="34" charset="0"/>
                <a:ea typeface="+mn-ea"/>
                <a:cs typeface="+mn-cs"/>
              </a:defRPr>
            </a:lvl1pPr>
            <a:lvl2pPr>
              <a:defRPr sz="1900"/>
            </a:lvl2pPr>
            <a:lvl4pPr>
              <a:defRPr sz="1700"/>
            </a:lvl4pPr>
          </a:lstStyle>
          <a:p>
            <a:pPr marL="228600" lvl="0" indent="-228600" algn="l" defTabSz="914400" rtl="0" eaLnBrk="1" latinLnBrk="0" hangingPunct="1">
              <a:lnSpc>
                <a:spcPct val="100000"/>
              </a:lnSpc>
              <a:spcBef>
                <a:spcPts val="1200"/>
              </a:spcBef>
              <a:buClr>
                <a:schemeClr val="accent1"/>
              </a:buClr>
              <a:buFont typeface="System Font Regular"/>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D0ACCE4-DA64-B448-8E29-4A459AC3D4E4}"/>
              </a:ext>
            </a:extLst>
          </p:cNvPr>
          <p:cNvSpPr>
            <a:spLocks noGrp="1"/>
          </p:cNvSpPr>
          <p:nvPr>
            <p:ph type="dt" sz="half" idx="10"/>
          </p:nvPr>
        </p:nvSpPr>
        <p:spPr>
          <a:xfrm>
            <a:off x="586800" y="6356350"/>
            <a:ext cx="2743200" cy="365125"/>
          </a:xfrm>
          <a:prstGeom prst="rect">
            <a:avLst/>
          </a:prstGeom>
        </p:spPr>
        <p:txBody>
          <a:bodyPr/>
          <a:lstStyle/>
          <a:p>
            <a:fld id="{34ED39B2-3014-4B47-8471-D0BBD5DC24DA}" type="datetime5">
              <a:rPr lang="en-US" smtClean="0"/>
              <a:t>8-Dec-20</a:t>
            </a:fld>
            <a:endParaRPr lang="en-US"/>
          </a:p>
        </p:txBody>
      </p:sp>
      <p:sp>
        <p:nvSpPr>
          <p:cNvPr id="8" name="Footer Placeholder 7">
            <a:extLst>
              <a:ext uri="{FF2B5EF4-FFF2-40B4-BE49-F238E27FC236}">
                <a16:creationId xmlns:a16="http://schemas.microsoft.com/office/drawing/2014/main" id="{246F3BBC-1BE1-F240-A20B-4C7B154FF3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A1EA01-C718-1A48-803A-5DB940A98AB0}"/>
              </a:ext>
            </a:extLst>
          </p:cNvPr>
          <p:cNvSpPr>
            <a:spLocks noGrp="1"/>
          </p:cNvSpPr>
          <p:nvPr>
            <p:ph type="sldNum" sz="quarter" idx="12"/>
          </p:nvPr>
        </p:nvSpPr>
        <p:spPr>
          <a:xfrm>
            <a:off x="8862000" y="6356350"/>
            <a:ext cx="2743200" cy="365125"/>
          </a:xfrm>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
        <p:nvSpPr>
          <p:cNvPr id="18" name="Text Placeholder 4">
            <a:extLst>
              <a:ext uri="{FF2B5EF4-FFF2-40B4-BE49-F238E27FC236}">
                <a16:creationId xmlns:a16="http://schemas.microsoft.com/office/drawing/2014/main" id="{C92C0C64-B957-854D-B09B-2062EAC4B64B}"/>
              </a:ext>
            </a:extLst>
          </p:cNvPr>
          <p:cNvSpPr>
            <a:spLocks noGrp="1"/>
          </p:cNvSpPr>
          <p:nvPr>
            <p:ph type="body" sz="quarter" idx="13"/>
          </p:nvPr>
        </p:nvSpPr>
        <p:spPr>
          <a:xfrm>
            <a:off x="4296000" y="1346109"/>
            <a:ext cx="3600000" cy="576001"/>
          </a:xfrm>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F26DA8C8-9543-554B-AA4D-F74911C6FBC2}"/>
              </a:ext>
            </a:extLst>
          </p:cNvPr>
          <p:cNvSpPr>
            <a:spLocks noGrp="1"/>
          </p:cNvSpPr>
          <p:nvPr>
            <p:ph sz="quarter" idx="14" hasCustomPrompt="1"/>
          </p:nvPr>
        </p:nvSpPr>
        <p:spPr>
          <a:xfrm>
            <a:off x="4296000" y="2020906"/>
            <a:ext cx="3600000" cy="4168758"/>
          </a:xfrm>
        </p:spPr>
        <p:txBody>
          <a:bodyPr anchor="t"/>
          <a:lstStyle>
            <a:lvl1pPr marL="228600" indent="-228600">
              <a:defRPr lang="en-US" sz="2000" b="0" i="0" kern="1200" dirty="0">
                <a:solidFill>
                  <a:schemeClr val="tx1">
                    <a:lumMod val="75000"/>
                    <a:lumOff val="25000"/>
                  </a:schemeClr>
                </a:solidFill>
                <a:latin typeface="IBM Plex Sans Light" panose="020B0403050203000203" pitchFamily="34" charset="0"/>
                <a:ea typeface="+mn-ea"/>
                <a:cs typeface="+mn-cs"/>
              </a:defRPr>
            </a:lvl1pPr>
            <a:lvl2pPr>
              <a:defRPr sz="1900"/>
            </a:lvl2pPr>
            <a:lvl4pPr>
              <a:defRPr sz="1700"/>
            </a:lvl4pPr>
          </a:lstStyle>
          <a:p>
            <a:pPr marL="228600" lvl="0" indent="-228600" algn="l" defTabSz="914400" rtl="0" eaLnBrk="1" latinLnBrk="0" hangingPunct="1">
              <a:lnSpc>
                <a:spcPct val="100000"/>
              </a:lnSpc>
              <a:spcBef>
                <a:spcPts val="1200"/>
              </a:spcBef>
              <a:buClr>
                <a:schemeClr val="accent1"/>
              </a:buClr>
              <a:buFont typeface="System Font Regular"/>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28AF1AE9-0E32-F44B-8F2A-FDF4CA5F83C5}"/>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520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820FC7A2-1840-964D-AD87-7927663D20A6}"/>
              </a:ext>
            </a:extLst>
          </p:cNvPr>
          <p:cNvGraphicFramePr>
            <a:graphicFrameLocks noChangeAspect="1"/>
          </p:cNvGraphicFramePr>
          <p:nvPr userDrawn="1">
            <p:custDataLst>
              <p:tags r:id="rId2"/>
            </p:custDataLst>
            <p:extLst>
              <p:ext uri="{D42A27DB-BD31-4B8C-83A1-F6EECF244321}">
                <p14:modId xmlns:p14="http://schemas.microsoft.com/office/powerpoint/2010/main" val="30911115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53" name="think-cell Slide" r:id="rId4" imgW="7772400" imgH="10058400" progId="TCLayout.ActiveDocument.1">
                  <p:embed/>
                </p:oleObj>
              </mc:Choice>
              <mc:Fallback>
                <p:oleObj name="think-cell Slide" r:id="rId4" imgW="7772400" imgH="10058400" progId="TCLayout.ActiveDocument.1">
                  <p:embed/>
                  <p:pic>
                    <p:nvPicPr>
                      <p:cNvPr id="10" name="Object 9" hidden="1">
                        <a:extLst>
                          <a:ext uri="{FF2B5EF4-FFF2-40B4-BE49-F238E27FC236}">
                            <a16:creationId xmlns:a16="http://schemas.microsoft.com/office/drawing/2014/main" id="{820FC7A2-1840-964D-AD87-7927663D20A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E5226A90-40D7-CE4E-BFCC-DFFF88288C86}"/>
              </a:ext>
            </a:extLst>
          </p:cNvPr>
          <p:cNvSpPr>
            <a:spLocks noGrp="1"/>
          </p:cNvSpPr>
          <p:nvPr>
            <p:ph type="pic" sz="quarter" idx="15"/>
          </p:nvPr>
        </p:nvSpPr>
        <p:spPr>
          <a:xfrm>
            <a:off x="0" y="1340234"/>
            <a:ext cx="12192001" cy="4849428"/>
          </a:xfrm>
        </p:spPr>
        <p:txBody>
          <a:bodyPr/>
          <a:lstStyle/>
          <a:p>
            <a:endParaRPr lang="en-US"/>
          </a:p>
        </p:txBody>
      </p:sp>
      <p:sp>
        <p:nvSpPr>
          <p:cNvPr id="2" name="Title 1">
            <a:extLst>
              <a:ext uri="{FF2B5EF4-FFF2-40B4-BE49-F238E27FC236}">
                <a16:creationId xmlns:a16="http://schemas.microsoft.com/office/drawing/2014/main" id="{0E863210-B0A1-7C4A-9962-E91319735DA1}"/>
              </a:ext>
            </a:extLst>
          </p:cNvPr>
          <p:cNvSpPr>
            <a:spLocks noGrp="1"/>
          </p:cNvSpPr>
          <p:nvPr>
            <p:ph type="title" hasCustomPrompt="1"/>
          </p:nvPr>
        </p:nvSpPr>
        <p:spPr>
          <a:xfrm>
            <a:off x="585214" y="365126"/>
            <a:ext cx="11018398" cy="865364"/>
          </a:xfrm>
        </p:spPr>
        <p:txBody>
          <a:bodyPr/>
          <a:lstStyle>
            <a:lvl1pPr>
              <a:defRPr b="1" i="0">
                <a:latin typeface="IBM Plex Serif SemiBold" panose="02060503050406000203" pitchFamily="18"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3C24A3FA-ACFD-0545-A78E-E59AECAAB77C}"/>
              </a:ext>
            </a:extLst>
          </p:cNvPr>
          <p:cNvSpPr>
            <a:spLocks noGrp="1"/>
          </p:cNvSpPr>
          <p:nvPr>
            <p:ph type="body" idx="1"/>
          </p:nvPr>
        </p:nvSpPr>
        <p:spPr>
          <a:xfrm>
            <a:off x="585214" y="1346109"/>
            <a:ext cx="3600000" cy="576000"/>
          </a:xfrm>
          <a:solidFill>
            <a:schemeClr val="bg1">
              <a:alpha val="85000"/>
            </a:schemeClr>
          </a:solidFill>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3DA6FFF-239C-6A42-9D53-CA33CBAA43D4}"/>
              </a:ext>
            </a:extLst>
          </p:cNvPr>
          <p:cNvSpPr>
            <a:spLocks noGrp="1"/>
          </p:cNvSpPr>
          <p:nvPr>
            <p:ph sz="half" idx="2" hasCustomPrompt="1"/>
          </p:nvPr>
        </p:nvSpPr>
        <p:spPr>
          <a:xfrm>
            <a:off x="586801" y="2020906"/>
            <a:ext cx="3600000" cy="4168758"/>
          </a:xfrm>
          <a:solidFill>
            <a:schemeClr val="bg1">
              <a:alpha val="85000"/>
            </a:schemeClr>
          </a:solidFill>
        </p:spPr>
        <p:txBody>
          <a:bodyPr anchor="t"/>
          <a:lstStyle>
            <a:lvl1pPr>
              <a:defRPr sz="2000"/>
            </a:lvl1pPr>
            <a:lvl2pPr>
              <a:defRPr sz="1900"/>
            </a:lvl2pPr>
            <a:lvl4pPr>
              <a:defRPr sz="170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8C069DB-D4E7-714D-B7DB-47BAFF12AE70}"/>
              </a:ext>
            </a:extLst>
          </p:cNvPr>
          <p:cNvSpPr>
            <a:spLocks noGrp="1"/>
          </p:cNvSpPr>
          <p:nvPr>
            <p:ph type="body" sz="quarter" idx="3"/>
          </p:nvPr>
        </p:nvSpPr>
        <p:spPr>
          <a:xfrm>
            <a:off x="8006786" y="1346108"/>
            <a:ext cx="3600000" cy="576001"/>
          </a:xfrm>
          <a:solidFill>
            <a:schemeClr val="bg1">
              <a:alpha val="85000"/>
            </a:schemeClr>
          </a:solidFill>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17175A3D-3807-DB4D-98E3-2BD861E39AAA}"/>
              </a:ext>
            </a:extLst>
          </p:cNvPr>
          <p:cNvSpPr>
            <a:spLocks noGrp="1"/>
          </p:cNvSpPr>
          <p:nvPr>
            <p:ph sz="quarter" idx="4" hasCustomPrompt="1"/>
          </p:nvPr>
        </p:nvSpPr>
        <p:spPr>
          <a:xfrm>
            <a:off x="8003612" y="2020906"/>
            <a:ext cx="3600000" cy="4168758"/>
          </a:xfrm>
          <a:solidFill>
            <a:schemeClr val="bg1">
              <a:alpha val="85000"/>
            </a:schemeClr>
          </a:solidFill>
        </p:spPr>
        <p:txBody>
          <a:bodyPr anchor="t"/>
          <a:lstStyle>
            <a:lvl1pPr marL="228600" indent="-228600">
              <a:defRPr lang="en-US" sz="2000" b="0" i="0" kern="1200" dirty="0">
                <a:solidFill>
                  <a:schemeClr val="tx1">
                    <a:lumMod val="75000"/>
                    <a:lumOff val="25000"/>
                  </a:schemeClr>
                </a:solidFill>
                <a:latin typeface="IBM Plex Sans Light" panose="020B0403050203000203" pitchFamily="34" charset="0"/>
                <a:ea typeface="+mn-ea"/>
                <a:cs typeface="+mn-cs"/>
              </a:defRPr>
            </a:lvl1pPr>
            <a:lvl2pPr>
              <a:defRPr sz="1900"/>
            </a:lvl2pPr>
            <a:lvl4pPr>
              <a:defRPr sz="1700"/>
            </a:lvl4pPr>
          </a:lstStyle>
          <a:p>
            <a:pPr marL="228600" lvl="0" indent="-228600" algn="l" defTabSz="914400" rtl="0" eaLnBrk="1" latinLnBrk="0" hangingPunct="1">
              <a:lnSpc>
                <a:spcPct val="100000"/>
              </a:lnSpc>
              <a:spcBef>
                <a:spcPts val="1200"/>
              </a:spcBef>
              <a:buClr>
                <a:schemeClr val="accent1"/>
              </a:buClr>
              <a:buFont typeface="System Font Regular"/>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D0ACCE4-DA64-B448-8E29-4A459AC3D4E4}"/>
              </a:ext>
            </a:extLst>
          </p:cNvPr>
          <p:cNvSpPr>
            <a:spLocks noGrp="1"/>
          </p:cNvSpPr>
          <p:nvPr>
            <p:ph type="dt" sz="half" idx="10"/>
          </p:nvPr>
        </p:nvSpPr>
        <p:spPr>
          <a:xfrm>
            <a:off x="586800" y="6356350"/>
            <a:ext cx="2743200" cy="365125"/>
          </a:xfrm>
          <a:prstGeom prst="rect">
            <a:avLst/>
          </a:prstGeom>
        </p:spPr>
        <p:txBody>
          <a:bodyPr/>
          <a:lstStyle/>
          <a:p>
            <a:fld id="{34ED39B2-3014-4B47-8471-D0BBD5DC24DA}" type="datetime5">
              <a:rPr lang="en-US" smtClean="0"/>
              <a:t>8-Dec-20</a:t>
            </a:fld>
            <a:endParaRPr lang="en-US"/>
          </a:p>
        </p:txBody>
      </p:sp>
      <p:sp>
        <p:nvSpPr>
          <p:cNvPr id="8" name="Footer Placeholder 7">
            <a:extLst>
              <a:ext uri="{FF2B5EF4-FFF2-40B4-BE49-F238E27FC236}">
                <a16:creationId xmlns:a16="http://schemas.microsoft.com/office/drawing/2014/main" id="{246F3BBC-1BE1-F240-A20B-4C7B154FF3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A1EA01-C718-1A48-803A-5DB940A98AB0}"/>
              </a:ext>
            </a:extLst>
          </p:cNvPr>
          <p:cNvSpPr>
            <a:spLocks noGrp="1"/>
          </p:cNvSpPr>
          <p:nvPr>
            <p:ph type="sldNum" sz="quarter" idx="12"/>
          </p:nvPr>
        </p:nvSpPr>
        <p:spPr>
          <a:xfrm>
            <a:off x="8862000" y="6356350"/>
            <a:ext cx="2743200" cy="365125"/>
          </a:xfrm>
        </p:spPr>
        <p:txBody>
          <a:body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 </a:t>
            </a:r>
            <a:fld id="{BBAC7FFC-8AF3-B042-812B-6ED5E76AC8C1}" type="slidenum">
              <a:rPr lang="en-US" smtClean="0"/>
              <a:pPr/>
              <a:t>‹#›</a:t>
            </a:fld>
            <a:endParaRPr lang="en-US" dirty="0"/>
          </a:p>
        </p:txBody>
      </p:sp>
      <p:sp>
        <p:nvSpPr>
          <p:cNvPr id="18" name="Text Placeholder 4">
            <a:extLst>
              <a:ext uri="{FF2B5EF4-FFF2-40B4-BE49-F238E27FC236}">
                <a16:creationId xmlns:a16="http://schemas.microsoft.com/office/drawing/2014/main" id="{C92C0C64-B957-854D-B09B-2062EAC4B64B}"/>
              </a:ext>
            </a:extLst>
          </p:cNvPr>
          <p:cNvSpPr>
            <a:spLocks noGrp="1"/>
          </p:cNvSpPr>
          <p:nvPr>
            <p:ph type="body" sz="quarter" idx="13"/>
          </p:nvPr>
        </p:nvSpPr>
        <p:spPr>
          <a:xfrm>
            <a:off x="4296000" y="1346109"/>
            <a:ext cx="3600000" cy="576001"/>
          </a:xfrm>
          <a:solidFill>
            <a:schemeClr val="bg1">
              <a:alpha val="85000"/>
            </a:schemeClr>
          </a:solidFill>
        </p:spPr>
        <p:txBody>
          <a:bodyPr anchor="b">
            <a:normAutofit/>
          </a:bodyPr>
          <a:lstStyle>
            <a:lvl1pPr marL="0" indent="0">
              <a:buNone/>
              <a:defRPr sz="2000" b="0" i="0">
                <a:latin typeface="IBM Plex Sans Text"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F26DA8C8-9543-554B-AA4D-F74911C6FBC2}"/>
              </a:ext>
            </a:extLst>
          </p:cNvPr>
          <p:cNvSpPr>
            <a:spLocks noGrp="1"/>
          </p:cNvSpPr>
          <p:nvPr>
            <p:ph sz="quarter" idx="14" hasCustomPrompt="1"/>
          </p:nvPr>
        </p:nvSpPr>
        <p:spPr>
          <a:xfrm>
            <a:off x="4296000" y="2020906"/>
            <a:ext cx="3600000" cy="4168758"/>
          </a:xfrm>
          <a:solidFill>
            <a:schemeClr val="bg1">
              <a:alpha val="85000"/>
            </a:schemeClr>
          </a:solidFill>
        </p:spPr>
        <p:txBody>
          <a:bodyPr anchor="t"/>
          <a:lstStyle>
            <a:lvl1pPr marL="228600" indent="-228600">
              <a:defRPr lang="en-US" sz="2000" b="0" i="0" kern="1200" dirty="0">
                <a:solidFill>
                  <a:schemeClr val="tx1">
                    <a:lumMod val="75000"/>
                    <a:lumOff val="25000"/>
                  </a:schemeClr>
                </a:solidFill>
                <a:latin typeface="IBM Plex Sans Light" panose="020B0403050203000203" pitchFamily="34" charset="0"/>
                <a:ea typeface="+mn-ea"/>
                <a:cs typeface="+mn-cs"/>
              </a:defRPr>
            </a:lvl1pPr>
            <a:lvl2pPr>
              <a:defRPr sz="1900"/>
            </a:lvl2pPr>
            <a:lvl4pPr>
              <a:defRPr sz="1700"/>
            </a:lvl4pPr>
          </a:lstStyle>
          <a:p>
            <a:pPr marL="228600" lvl="0" indent="-228600" algn="l" defTabSz="914400" rtl="0" eaLnBrk="1" latinLnBrk="0" hangingPunct="1">
              <a:lnSpc>
                <a:spcPct val="100000"/>
              </a:lnSpc>
              <a:spcBef>
                <a:spcPts val="1200"/>
              </a:spcBef>
              <a:buClr>
                <a:schemeClr val="accent1"/>
              </a:buClr>
              <a:buFont typeface="System Font Regular"/>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1" name="Straight Connector 20">
            <a:extLst>
              <a:ext uri="{FF2B5EF4-FFF2-40B4-BE49-F238E27FC236}">
                <a16:creationId xmlns:a16="http://schemas.microsoft.com/office/drawing/2014/main" id="{694C7BC8-5F9E-B442-93AC-644B99FCC3BD}"/>
              </a:ext>
            </a:extLst>
          </p:cNvPr>
          <p:cNvCxnSpPr>
            <a:cxnSpLocks/>
          </p:cNvCxnSpPr>
          <p:nvPr userDrawn="1"/>
        </p:nvCxnSpPr>
        <p:spPr>
          <a:xfrm>
            <a:off x="586799" y="1236996"/>
            <a:ext cx="11605201" cy="0"/>
          </a:xfrm>
          <a:prstGeom prst="line">
            <a:avLst/>
          </a:prstGeom>
          <a:ln w="9525">
            <a:gradFill>
              <a:gsLst>
                <a:gs pos="0">
                  <a:schemeClr val="accent1">
                    <a:lumMod val="20000"/>
                    <a:lumOff val="80000"/>
                  </a:schemeClr>
                </a:gs>
                <a:gs pos="61000">
                  <a:schemeClr val="accent1">
                    <a:lumMod val="40000"/>
                    <a:lumOff val="60000"/>
                  </a:schemeClr>
                </a:gs>
                <a:gs pos="85000">
                  <a:schemeClr val="accent1">
                    <a:lumMod val="60000"/>
                    <a:lumOff val="40000"/>
                  </a:schemeClr>
                </a:gs>
                <a:gs pos="89500">
                  <a:srgbClr val="5B5784"/>
                </a:gs>
                <a:gs pos="97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49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fade">
                                      <p:cBhvr>
                                        <p:cTn id="13" dur="500"/>
                                        <p:tgtEl>
                                          <p:spTgt spid="4">
                                            <p:bg/>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bg/>
                                          </p:spTgt>
                                        </p:tgtEl>
                                        <p:attrNameLst>
                                          <p:attrName>style.visibility</p:attrName>
                                        </p:attrNameLst>
                                      </p:cBhvr>
                                      <p:to>
                                        <p:strVal val="visible"/>
                                      </p:to>
                                    </p:set>
                                    <p:animEffect transition="in" filter="fade">
                                      <p:cBhvr>
                                        <p:cTn id="33" dur="500"/>
                                        <p:tgtEl>
                                          <p:spTgt spid="18">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bg/>
                                          </p:spTgt>
                                        </p:tgtEl>
                                        <p:attrNameLst>
                                          <p:attrName>style.visibility</p:attrName>
                                        </p:attrNameLst>
                                      </p:cBhvr>
                                      <p:to>
                                        <p:strVal val="visible"/>
                                      </p:to>
                                    </p:set>
                                    <p:animEffect transition="in" filter="fade">
                                      <p:cBhvr>
                                        <p:cTn id="39" dur="500"/>
                                        <p:tgtEl>
                                          <p:spTgt spid="19">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xEl>
                                              <p:pRg st="1" end="1"/>
                                            </p:txEl>
                                          </p:spTgt>
                                        </p:tgtEl>
                                        <p:attrNameLst>
                                          <p:attrName>style.visibility</p:attrName>
                                        </p:attrNameLst>
                                      </p:cBhvr>
                                      <p:to>
                                        <p:strVal val="visible"/>
                                      </p:to>
                                    </p:set>
                                    <p:animEffect transition="in" filter="fade">
                                      <p:cBhvr>
                                        <p:cTn id="45" dur="500"/>
                                        <p:tgtEl>
                                          <p:spTgt spid="19">
                                            <p:txEl>
                                              <p:pRg st="1" end="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xEl>
                                              <p:pRg st="2" end="2"/>
                                            </p:txEl>
                                          </p:spTgt>
                                        </p:tgtEl>
                                        <p:attrNameLst>
                                          <p:attrName>style.visibility</p:attrName>
                                        </p:attrNameLst>
                                      </p:cBhvr>
                                      <p:to>
                                        <p:strVal val="visible"/>
                                      </p:to>
                                    </p:set>
                                    <p:animEffect transition="in" filter="fade">
                                      <p:cBhvr>
                                        <p:cTn id="48" dur="500"/>
                                        <p:tgtEl>
                                          <p:spTgt spid="19">
                                            <p:txEl>
                                              <p:pRg st="2" end="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xEl>
                                              <p:pRg st="3" end="3"/>
                                            </p:txEl>
                                          </p:spTgt>
                                        </p:tgtEl>
                                        <p:attrNameLst>
                                          <p:attrName>style.visibility</p:attrName>
                                        </p:attrNameLst>
                                      </p:cBhvr>
                                      <p:to>
                                        <p:strVal val="visible"/>
                                      </p:to>
                                    </p:set>
                                    <p:animEffect transition="in" filter="fade">
                                      <p:cBhvr>
                                        <p:cTn id="51" dur="500"/>
                                        <p:tgtEl>
                                          <p:spTgt spid="19">
                                            <p:txEl>
                                              <p:pRg st="3" end="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xEl>
                                              <p:pRg st="4" end="4"/>
                                            </p:txEl>
                                          </p:spTgt>
                                        </p:tgtEl>
                                        <p:attrNameLst>
                                          <p:attrName>style.visibility</p:attrName>
                                        </p:attrNameLst>
                                      </p:cBhvr>
                                      <p:to>
                                        <p:strVal val="visible"/>
                                      </p:to>
                                    </p:set>
                                    <p:animEffect transition="in" filter="fade">
                                      <p:cBhvr>
                                        <p:cTn id="54" dur="500"/>
                                        <p:tgtEl>
                                          <p:spTgt spid="19">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bg/>
                                          </p:spTgt>
                                        </p:tgtEl>
                                        <p:attrNameLst>
                                          <p:attrName>style.visibility</p:attrName>
                                        </p:attrNameLst>
                                      </p:cBhvr>
                                      <p:to>
                                        <p:strVal val="visible"/>
                                      </p:to>
                                    </p:set>
                                    <p:animEffect transition="in" filter="fade">
                                      <p:cBhvr>
                                        <p:cTn id="59" dur="500"/>
                                        <p:tgtEl>
                                          <p:spTgt spid="5">
                                            <p:bg/>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500"/>
                                        <p:tgtEl>
                                          <p:spTgt spid="5">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bg/>
                                          </p:spTgt>
                                        </p:tgtEl>
                                        <p:attrNameLst>
                                          <p:attrName>style.visibility</p:attrName>
                                        </p:attrNameLst>
                                      </p:cBhvr>
                                      <p:to>
                                        <p:strVal val="visible"/>
                                      </p:to>
                                    </p:set>
                                    <p:animEffect transition="in" filter="fade">
                                      <p:cBhvr>
                                        <p:cTn id="65" dur="500"/>
                                        <p:tgtEl>
                                          <p:spTgt spid="6">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xEl>
                                              <p:pRg st="0" end="0"/>
                                            </p:txEl>
                                          </p:spTgt>
                                        </p:tgtEl>
                                        <p:attrNameLst>
                                          <p:attrName>style.visibility</p:attrName>
                                        </p:attrNameLst>
                                      </p:cBhvr>
                                      <p:to>
                                        <p:strVal val="visible"/>
                                      </p:to>
                                    </p:set>
                                    <p:animEffect transition="in" filter="fade">
                                      <p:cBhvr>
                                        <p:cTn id="68" dur="500"/>
                                        <p:tgtEl>
                                          <p:spTgt spid="6">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txEl>
                                              <p:pRg st="1" end="1"/>
                                            </p:txEl>
                                          </p:spTgt>
                                        </p:tgtEl>
                                        <p:attrNameLst>
                                          <p:attrName>style.visibility</p:attrName>
                                        </p:attrNameLst>
                                      </p:cBhvr>
                                      <p:to>
                                        <p:strVal val="visible"/>
                                      </p:to>
                                    </p:set>
                                    <p:animEffect transition="in" filter="fade">
                                      <p:cBhvr>
                                        <p:cTn id="71" dur="500"/>
                                        <p:tgtEl>
                                          <p:spTgt spid="6">
                                            <p:txEl>
                                              <p:pRg st="1" end="1"/>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xEl>
                                              <p:pRg st="2" end="2"/>
                                            </p:txEl>
                                          </p:spTgt>
                                        </p:tgtEl>
                                        <p:attrNameLst>
                                          <p:attrName>style.visibility</p:attrName>
                                        </p:attrNameLst>
                                      </p:cBhvr>
                                      <p:to>
                                        <p:strVal val="visible"/>
                                      </p:to>
                                    </p:set>
                                    <p:animEffect transition="in" filter="fade">
                                      <p:cBhvr>
                                        <p:cTn id="74" dur="500"/>
                                        <p:tgtEl>
                                          <p:spTgt spid="6">
                                            <p:txEl>
                                              <p:pRg st="2" end="2"/>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Effect transition="in" filter="fade">
                                      <p:cBhvr>
                                        <p:cTn id="77" dur="500"/>
                                        <p:tgtEl>
                                          <p:spTgt spid="6">
                                            <p:txEl>
                                              <p:pRg st="3" end="3"/>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
                                            <p:txEl>
                                              <p:pRg st="4" end="4"/>
                                            </p:txEl>
                                          </p:spTgt>
                                        </p:tgtEl>
                                        <p:attrNameLst>
                                          <p:attrName>style.visibility</p:attrName>
                                        </p:attrNameLst>
                                      </p:cBhvr>
                                      <p:to>
                                        <p:strVal val="visible"/>
                                      </p:to>
                                    </p:set>
                                    <p:animEffect transition="in" filter="fade">
                                      <p:cBhvr>
                                        <p:cTn id="8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uiExpand="1" build="p" animBg="1">
        <p:tmplLst>
          <p:tmpl>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uiExpand="1" build="p" animBg="1">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8" grpId="0" uiExpand="1" build="p" animBg="1">
        <p:tmplLst>
          <p:tmpl>
            <p:tnLst>
              <p:par>
                <p:cTn presetID="10"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uiExpand="1" build="p" animBg="1">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5D8B511A-1203-4744-B419-EF5794518A8A}"/>
              </a:ext>
            </a:extLst>
          </p:cNvPr>
          <p:cNvGraphicFramePr>
            <a:graphicFrameLocks noChangeAspect="1"/>
          </p:cNvGraphicFramePr>
          <p:nvPr userDrawn="1">
            <p:custDataLst>
              <p:tags r:id="rId23"/>
            </p:custDataLst>
            <p:extLst>
              <p:ext uri="{D42A27DB-BD31-4B8C-83A1-F6EECF244321}">
                <p14:modId xmlns:p14="http://schemas.microsoft.com/office/powerpoint/2010/main" val="14610791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1" name="think-cell Slide" r:id="rId25" imgW="7772400" imgH="10058400" progId="TCLayout.ActiveDocument.1">
                  <p:embed/>
                </p:oleObj>
              </mc:Choice>
              <mc:Fallback>
                <p:oleObj name="think-cell Slide" r:id="rId25" imgW="7772400" imgH="10058400" progId="TCLayout.ActiveDocument.1">
                  <p:embed/>
                  <p:pic>
                    <p:nvPicPr>
                      <p:cNvPr id="14" name="Object 13" hidden="1">
                        <a:extLst>
                          <a:ext uri="{FF2B5EF4-FFF2-40B4-BE49-F238E27FC236}">
                            <a16:creationId xmlns:a16="http://schemas.microsoft.com/office/drawing/2014/main" id="{5D8B511A-1203-4744-B419-EF5794518A8A}"/>
                          </a:ext>
                        </a:extLst>
                      </p:cNvPr>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C57F22F-4071-A040-822D-C14D97AC3E85}"/>
              </a:ext>
            </a:extLst>
          </p:cNvPr>
          <p:cNvSpPr/>
          <p:nvPr userDrawn="1">
            <p:custDataLst>
              <p:tags r:id="rId2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1" i="0" baseline="0" dirty="0">
              <a:latin typeface="IBM Plex Serif SemiBold" panose="02060503050406000203" pitchFamily="18" charset="77"/>
              <a:ea typeface="+mj-ea"/>
              <a:sym typeface="IBM Plex Serif SemiBold" panose="02060503050406000203" pitchFamily="18" charset="77"/>
            </a:endParaRPr>
          </a:p>
        </p:txBody>
      </p:sp>
      <p:sp>
        <p:nvSpPr>
          <p:cNvPr id="2" name="Title Placeholder 1">
            <a:extLst>
              <a:ext uri="{FF2B5EF4-FFF2-40B4-BE49-F238E27FC236}">
                <a16:creationId xmlns:a16="http://schemas.microsoft.com/office/drawing/2014/main" id="{6B99C2F0-BB05-474E-8254-22E6D7248329}"/>
              </a:ext>
            </a:extLst>
          </p:cNvPr>
          <p:cNvSpPr>
            <a:spLocks noGrp="1"/>
          </p:cNvSpPr>
          <p:nvPr>
            <p:ph type="title"/>
          </p:nvPr>
        </p:nvSpPr>
        <p:spPr>
          <a:xfrm>
            <a:off x="586799" y="365125"/>
            <a:ext cx="11019599" cy="87187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C0657F6-092F-3549-8DEE-E774BF0C0819}"/>
              </a:ext>
            </a:extLst>
          </p:cNvPr>
          <p:cNvSpPr>
            <a:spLocks noGrp="1"/>
          </p:cNvSpPr>
          <p:nvPr>
            <p:ph type="body" idx="1"/>
          </p:nvPr>
        </p:nvSpPr>
        <p:spPr>
          <a:xfrm>
            <a:off x="586800" y="1328772"/>
            <a:ext cx="11019600" cy="489105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666642-98C3-3A4D-91FC-FC8611FD8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IBM Plex Sans Light" panose="020B0403050203000203" pitchFamily="34" charset="0"/>
              </a:defRPr>
            </a:lvl1pPr>
          </a:lstStyle>
          <a:p>
            <a:endParaRPr lang="en-US" dirty="0"/>
          </a:p>
        </p:txBody>
      </p:sp>
      <p:sp>
        <p:nvSpPr>
          <p:cNvPr id="6" name="Slide Number Placeholder 5">
            <a:extLst>
              <a:ext uri="{FF2B5EF4-FFF2-40B4-BE49-F238E27FC236}">
                <a16:creationId xmlns:a16="http://schemas.microsoft.com/office/drawing/2014/main" id="{D307522A-B181-B14D-AB11-C632E0EAEF9D}"/>
              </a:ext>
            </a:extLst>
          </p:cNvPr>
          <p:cNvSpPr>
            <a:spLocks noGrp="1"/>
          </p:cNvSpPr>
          <p:nvPr>
            <p:ph type="sldNum" sz="quarter" idx="4"/>
          </p:nvPr>
        </p:nvSpPr>
        <p:spPr>
          <a:xfrm>
            <a:off x="8863200" y="6356349"/>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IBM Plex Sans Light" panose="020B0403050203000203" pitchFamily="34" charset="0"/>
              </a:defRPr>
            </a:lvl1pPr>
          </a:lstStyle>
          <a:p>
            <a:r>
              <a:rPr lang="en-US" dirty="0">
                <a:solidFill>
                  <a:schemeClr val="accent1"/>
                </a:solidFill>
                <a:latin typeface="IBM Plex Sans" panose="020B0503050203000203" pitchFamily="34" charset="0"/>
              </a:rPr>
              <a:t>Agil</a:t>
            </a:r>
            <a:r>
              <a:rPr lang="en-US" dirty="0">
                <a:solidFill>
                  <a:schemeClr val="accent2"/>
                </a:solidFill>
                <a:latin typeface="IBM Plex Sans" panose="020B0503050203000203" pitchFamily="34" charset="0"/>
              </a:rPr>
              <a:t>y</a:t>
            </a:r>
            <a:r>
              <a:rPr lang="en-US" dirty="0">
                <a:solidFill>
                  <a:schemeClr val="accent1"/>
                </a:solidFill>
                <a:latin typeface="IBM Plex Sans" panose="020B0503050203000203" pitchFamily="34" charset="0"/>
              </a:rPr>
              <a:t>tic</a:t>
            </a:r>
            <a:r>
              <a:rPr lang="en-US" dirty="0"/>
              <a:t> </a:t>
            </a:r>
            <a:r>
              <a:rPr lang="en-US" dirty="0">
                <a:solidFill>
                  <a:schemeClr val="tx1">
                    <a:lumMod val="50000"/>
                    <a:lumOff val="50000"/>
                  </a:schemeClr>
                </a:solidFill>
              </a:rPr>
              <a:t>| </a:t>
            </a:r>
            <a:fld id="{BBAC7FFC-8AF3-B042-812B-6ED5E76AC8C1}" type="slidenum">
              <a:rPr lang="en-US" smtClean="0">
                <a:solidFill>
                  <a:schemeClr val="tx1">
                    <a:lumMod val="50000"/>
                    <a:lumOff val="50000"/>
                  </a:schemeClr>
                </a:solidFill>
              </a:rPr>
              <a:pPr/>
              <a:t>‹#›</a:t>
            </a:fld>
            <a:endParaRPr lang="en-US" dirty="0">
              <a:solidFill>
                <a:schemeClr val="tx1">
                  <a:lumMod val="50000"/>
                  <a:lumOff val="50000"/>
                </a:schemeClr>
              </a:solidFill>
            </a:endParaRPr>
          </a:p>
        </p:txBody>
      </p:sp>
      <p:sp>
        <p:nvSpPr>
          <p:cNvPr id="7" name="Rectangle 6">
            <a:extLst>
              <a:ext uri="{FF2B5EF4-FFF2-40B4-BE49-F238E27FC236}">
                <a16:creationId xmlns:a16="http://schemas.microsoft.com/office/drawing/2014/main" id="{C23379F4-096B-BD49-B0DC-40E078437D03}"/>
              </a:ext>
            </a:extLst>
          </p:cNvPr>
          <p:cNvSpPr/>
          <p:nvPr userDrawn="1"/>
        </p:nvSpPr>
        <p:spPr>
          <a:xfrm>
            <a:off x="12368119" y="3540370"/>
            <a:ext cx="503820" cy="478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9" name="Rectangle 8">
            <a:extLst>
              <a:ext uri="{FF2B5EF4-FFF2-40B4-BE49-F238E27FC236}">
                <a16:creationId xmlns:a16="http://schemas.microsoft.com/office/drawing/2014/main" id="{1528D4A9-DC66-3B45-9390-EB3B99C2A788}"/>
              </a:ext>
            </a:extLst>
          </p:cNvPr>
          <p:cNvSpPr/>
          <p:nvPr userDrawn="1"/>
        </p:nvSpPr>
        <p:spPr>
          <a:xfrm>
            <a:off x="12368119" y="4043936"/>
            <a:ext cx="503820" cy="47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0" name="Rectangle 9">
            <a:extLst>
              <a:ext uri="{FF2B5EF4-FFF2-40B4-BE49-F238E27FC236}">
                <a16:creationId xmlns:a16="http://schemas.microsoft.com/office/drawing/2014/main" id="{AB9F696D-F5E0-6B4F-ADF6-7848C0160197}"/>
              </a:ext>
            </a:extLst>
          </p:cNvPr>
          <p:cNvSpPr/>
          <p:nvPr userDrawn="1"/>
        </p:nvSpPr>
        <p:spPr>
          <a:xfrm>
            <a:off x="12368119" y="4547502"/>
            <a:ext cx="503820" cy="478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1" name="Rectangle 10">
            <a:extLst>
              <a:ext uri="{FF2B5EF4-FFF2-40B4-BE49-F238E27FC236}">
                <a16:creationId xmlns:a16="http://schemas.microsoft.com/office/drawing/2014/main" id="{5E456D45-B594-5E4D-8867-AA845BE265DD}"/>
              </a:ext>
            </a:extLst>
          </p:cNvPr>
          <p:cNvSpPr/>
          <p:nvPr userDrawn="1"/>
        </p:nvSpPr>
        <p:spPr>
          <a:xfrm>
            <a:off x="12368119" y="5051068"/>
            <a:ext cx="503820" cy="478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2" name="Rectangle 11">
            <a:extLst>
              <a:ext uri="{FF2B5EF4-FFF2-40B4-BE49-F238E27FC236}">
                <a16:creationId xmlns:a16="http://schemas.microsoft.com/office/drawing/2014/main" id="{D000A3B5-CA35-BB43-BA4A-07C35B611324}"/>
              </a:ext>
            </a:extLst>
          </p:cNvPr>
          <p:cNvSpPr/>
          <p:nvPr userDrawn="1"/>
        </p:nvSpPr>
        <p:spPr>
          <a:xfrm>
            <a:off x="12368119" y="5554634"/>
            <a:ext cx="503820" cy="478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3" name="Rectangle 12">
            <a:extLst>
              <a:ext uri="{FF2B5EF4-FFF2-40B4-BE49-F238E27FC236}">
                <a16:creationId xmlns:a16="http://schemas.microsoft.com/office/drawing/2014/main" id="{53481EAB-C1DB-944C-BCBB-02ED1C88E29C}"/>
              </a:ext>
            </a:extLst>
          </p:cNvPr>
          <p:cNvSpPr/>
          <p:nvPr userDrawn="1"/>
        </p:nvSpPr>
        <p:spPr>
          <a:xfrm>
            <a:off x="12368119" y="6058201"/>
            <a:ext cx="503820" cy="478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5" name="Date Placeholder 14">
            <a:extLst>
              <a:ext uri="{FF2B5EF4-FFF2-40B4-BE49-F238E27FC236}">
                <a16:creationId xmlns:a16="http://schemas.microsoft.com/office/drawing/2014/main" id="{21011C4B-5604-0145-A1B5-892A3652E663}"/>
              </a:ext>
            </a:extLst>
          </p:cNvPr>
          <p:cNvSpPr>
            <a:spLocks noGrp="1"/>
          </p:cNvSpPr>
          <p:nvPr>
            <p:ph type="dt" sz="half" idx="2"/>
          </p:nvPr>
        </p:nvSpPr>
        <p:spPr>
          <a:xfrm>
            <a:off x="5868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79F5576-0B35-A84F-B8BA-A578D9FBBED3}" type="datetime5">
              <a:rPr lang="en-US" smtClean="0"/>
              <a:t>8-Dec-20</a:t>
            </a:fld>
            <a:endParaRPr lang="en-US" dirty="0"/>
          </a:p>
        </p:txBody>
      </p:sp>
      <p:sp>
        <p:nvSpPr>
          <p:cNvPr id="16" name="Rectangle 15">
            <a:extLst>
              <a:ext uri="{FF2B5EF4-FFF2-40B4-BE49-F238E27FC236}">
                <a16:creationId xmlns:a16="http://schemas.microsoft.com/office/drawing/2014/main" id="{493859EA-3323-004B-9FE7-B0494CA30609}"/>
              </a:ext>
            </a:extLst>
          </p:cNvPr>
          <p:cNvSpPr/>
          <p:nvPr userDrawn="1"/>
        </p:nvSpPr>
        <p:spPr>
          <a:xfrm>
            <a:off x="12368119" y="1834820"/>
            <a:ext cx="503820" cy="478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7" name="Rectangle 16">
            <a:extLst>
              <a:ext uri="{FF2B5EF4-FFF2-40B4-BE49-F238E27FC236}">
                <a16:creationId xmlns:a16="http://schemas.microsoft.com/office/drawing/2014/main" id="{3F16E089-573E-BB42-8A23-B7849DBA30F7}"/>
              </a:ext>
            </a:extLst>
          </p:cNvPr>
          <p:cNvSpPr/>
          <p:nvPr userDrawn="1"/>
        </p:nvSpPr>
        <p:spPr>
          <a:xfrm>
            <a:off x="12368119" y="2338387"/>
            <a:ext cx="503820" cy="478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8" name="Rectangle 17">
            <a:extLst>
              <a:ext uri="{FF2B5EF4-FFF2-40B4-BE49-F238E27FC236}">
                <a16:creationId xmlns:a16="http://schemas.microsoft.com/office/drawing/2014/main" id="{CC2BA53A-61D6-FE4A-948C-C272F8449E1A}"/>
              </a:ext>
            </a:extLst>
          </p:cNvPr>
          <p:cNvSpPr/>
          <p:nvPr userDrawn="1"/>
        </p:nvSpPr>
        <p:spPr>
          <a:xfrm>
            <a:off x="12368119" y="2839470"/>
            <a:ext cx="503820" cy="478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19" name="Rectangle 18">
            <a:extLst>
              <a:ext uri="{FF2B5EF4-FFF2-40B4-BE49-F238E27FC236}">
                <a16:creationId xmlns:a16="http://schemas.microsoft.com/office/drawing/2014/main" id="{9D91FC4D-A122-D848-BAD8-778844C4BF7A}"/>
              </a:ext>
            </a:extLst>
          </p:cNvPr>
          <p:cNvSpPr/>
          <p:nvPr userDrawn="1"/>
        </p:nvSpPr>
        <p:spPr>
          <a:xfrm>
            <a:off x="12368119" y="1328772"/>
            <a:ext cx="503820" cy="478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20" name="Rectangle 19">
            <a:extLst>
              <a:ext uri="{FF2B5EF4-FFF2-40B4-BE49-F238E27FC236}">
                <a16:creationId xmlns:a16="http://schemas.microsoft.com/office/drawing/2014/main" id="{F2BE0317-B036-584E-935E-074B5EF6E902}"/>
              </a:ext>
            </a:extLst>
          </p:cNvPr>
          <p:cNvSpPr/>
          <p:nvPr userDrawn="1"/>
        </p:nvSpPr>
        <p:spPr>
          <a:xfrm>
            <a:off x="12368119" y="825206"/>
            <a:ext cx="503820" cy="478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
        <p:nvSpPr>
          <p:cNvPr id="21" name="Rectangle 20">
            <a:extLst>
              <a:ext uri="{FF2B5EF4-FFF2-40B4-BE49-F238E27FC236}">
                <a16:creationId xmlns:a16="http://schemas.microsoft.com/office/drawing/2014/main" id="{4AB35312-B508-1746-8383-AB68AD097BCE}"/>
              </a:ext>
            </a:extLst>
          </p:cNvPr>
          <p:cNvSpPr/>
          <p:nvPr userDrawn="1"/>
        </p:nvSpPr>
        <p:spPr>
          <a:xfrm>
            <a:off x="12368119" y="319158"/>
            <a:ext cx="503820" cy="478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Light" panose="020B0403050203000203" pitchFamily="34" charset="0"/>
            </a:endParaRPr>
          </a:p>
        </p:txBody>
      </p:sp>
    </p:spTree>
    <p:extLst>
      <p:ext uri="{BB962C8B-B14F-4D97-AF65-F5344CB8AC3E}">
        <p14:creationId xmlns:p14="http://schemas.microsoft.com/office/powerpoint/2010/main" val="355382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65" r:id="rId6"/>
    <p:sldLayoutId id="2147483653" r:id="rId7"/>
    <p:sldLayoutId id="2147483662" r:id="rId8"/>
    <p:sldLayoutId id="2147483666" r:id="rId9"/>
    <p:sldLayoutId id="2147483659" r:id="rId10"/>
    <p:sldLayoutId id="2147483654" r:id="rId11"/>
    <p:sldLayoutId id="2147483660" r:id="rId12"/>
    <p:sldLayoutId id="2147483667" r:id="rId13"/>
    <p:sldLayoutId id="2147483655" r:id="rId14"/>
    <p:sldLayoutId id="2147483656" r:id="rId15"/>
    <p:sldLayoutId id="2147483657" r:id="rId16"/>
    <p:sldLayoutId id="2147483658" r:id="rId17"/>
    <p:sldLayoutId id="2147483663" r:id="rId18"/>
    <p:sldLayoutId id="2147483664" r:id="rId19"/>
    <p:sldLayoutId id="2147483668" r:id="rId20"/>
  </p:sldLayoutIdLst>
  <p:hf hdr="0"/>
  <p:txStyles>
    <p:titleStyle>
      <a:lvl1pPr algn="l" defTabSz="914400" rtl="0" eaLnBrk="1" latinLnBrk="0" hangingPunct="1">
        <a:lnSpc>
          <a:spcPct val="100000"/>
        </a:lnSpc>
        <a:spcBef>
          <a:spcPct val="0"/>
        </a:spcBef>
        <a:buNone/>
        <a:defRPr sz="2800" b="1" i="0" kern="1200">
          <a:solidFill>
            <a:schemeClr val="accent1"/>
          </a:solidFill>
          <a:latin typeface="IBM Plex Serif SemiBold" panose="02060503050406000203" pitchFamily="18" charset="77"/>
          <a:ea typeface="+mj-ea"/>
          <a:cs typeface="+mj-cs"/>
        </a:defRPr>
      </a:lvl1pPr>
    </p:titleStyle>
    <p:bodyStyle>
      <a:lvl1pPr marL="228600" indent="-228600" algn="l" defTabSz="914400" rtl="0" eaLnBrk="1" latinLnBrk="0" hangingPunct="1">
        <a:lnSpc>
          <a:spcPct val="100000"/>
        </a:lnSpc>
        <a:spcBef>
          <a:spcPts val="1200"/>
        </a:spcBef>
        <a:buClr>
          <a:schemeClr val="accent1"/>
        </a:buClr>
        <a:buFont typeface="System Font Regular"/>
        <a:buChar char="-"/>
        <a:defRPr sz="2400" b="0" i="0" kern="1200">
          <a:solidFill>
            <a:schemeClr val="tx1">
              <a:lumMod val="75000"/>
              <a:lumOff val="25000"/>
            </a:schemeClr>
          </a:solidFill>
          <a:latin typeface="IBM Plex Sans Light" panose="020B0403050203000203" pitchFamily="34" charset="0"/>
          <a:ea typeface="+mn-ea"/>
          <a:cs typeface="+mn-cs"/>
        </a:defRPr>
      </a:lvl1pPr>
      <a:lvl2pPr marL="468000" indent="-180000" algn="l" defTabSz="914400" rtl="0" eaLnBrk="1" latinLnBrk="0" hangingPunct="1">
        <a:lnSpc>
          <a:spcPct val="90000"/>
        </a:lnSpc>
        <a:spcBef>
          <a:spcPts val="500"/>
        </a:spcBef>
        <a:buClr>
          <a:schemeClr val="accent1"/>
        </a:buClr>
        <a:buSzPct val="75000"/>
        <a:buFont typeface="Arial" panose="020B0604020202020204" pitchFamily="34" charset="0"/>
        <a:buChar char="•"/>
        <a:defRPr sz="2000" b="0" i="0" kern="1200">
          <a:solidFill>
            <a:schemeClr val="tx1">
              <a:lumMod val="75000"/>
              <a:lumOff val="25000"/>
            </a:schemeClr>
          </a:solidFill>
          <a:latin typeface="IBM Plex Sans Light" panose="020B0403050203000203" pitchFamily="34" charset="0"/>
          <a:ea typeface="+mn-ea"/>
          <a:cs typeface="+mn-cs"/>
        </a:defRPr>
      </a:lvl2pPr>
      <a:lvl3pPr marL="720000" indent="-1800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b="0" i="0" kern="1200">
          <a:solidFill>
            <a:schemeClr val="tx1">
              <a:lumMod val="65000"/>
              <a:lumOff val="35000"/>
            </a:schemeClr>
          </a:solidFill>
          <a:latin typeface="IBM Plex Sans Light" panose="020B0403050203000203" pitchFamily="34" charset="0"/>
          <a:ea typeface="+mn-ea"/>
          <a:cs typeface="+mn-cs"/>
        </a:defRPr>
      </a:lvl3pPr>
      <a:lvl4pPr marL="972000" indent="-180000" algn="l" defTabSz="914400" rtl="0" eaLnBrk="1" latinLnBrk="0" hangingPunct="1">
        <a:lnSpc>
          <a:spcPct val="90000"/>
        </a:lnSpc>
        <a:spcBef>
          <a:spcPts val="500"/>
        </a:spcBef>
        <a:buClr>
          <a:schemeClr val="tx1">
            <a:lumMod val="65000"/>
            <a:lumOff val="35000"/>
          </a:schemeClr>
        </a:buClr>
        <a:buSzPct val="75000"/>
        <a:buFont typeface="Wingdings" pitchFamily="2" charset="2"/>
        <a:buChar char="§"/>
        <a:defRPr sz="1600" b="0" i="0" kern="1200">
          <a:solidFill>
            <a:schemeClr val="tx1">
              <a:lumMod val="65000"/>
              <a:lumOff val="35000"/>
            </a:schemeClr>
          </a:solidFill>
          <a:latin typeface="IBM Plex Sans Light" panose="020B0403050203000203" pitchFamily="34" charset="0"/>
          <a:ea typeface="+mn-ea"/>
          <a:cs typeface="+mn-cs"/>
        </a:defRPr>
      </a:lvl4pPr>
      <a:lvl5pPr marL="1188000" indent="-180000" algn="l" defTabSz="914400" rtl="0" eaLnBrk="1" latinLnBrk="0" hangingPunct="1">
        <a:lnSpc>
          <a:spcPct val="90000"/>
        </a:lnSpc>
        <a:spcBef>
          <a:spcPts val="500"/>
        </a:spcBef>
        <a:buClr>
          <a:schemeClr val="tx1">
            <a:lumMod val="50000"/>
            <a:lumOff val="50000"/>
          </a:schemeClr>
        </a:buClr>
        <a:buFont typeface="System Font"/>
        <a:buChar char="-"/>
        <a:defRPr sz="1600" b="0" i="0" kern="1200">
          <a:solidFill>
            <a:schemeClr val="tx1">
              <a:lumMod val="65000"/>
              <a:lumOff val="35000"/>
            </a:schemeClr>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0.xml"/><Relationship Id="rId7" Type="http://schemas.openxmlformats.org/officeDocument/2006/relationships/image" Target="../media/image14.emf"/><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8EF91B0-7E1E-AA4A-AF4A-FC168425ECF1}"/>
              </a:ext>
            </a:extLst>
          </p:cNvPr>
          <p:cNvGraphicFramePr>
            <a:graphicFrameLocks noChangeAspect="1"/>
          </p:cNvGraphicFramePr>
          <p:nvPr>
            <p:custDataLst>
              <p:tags r:id="rId2"/>
            </p:custDataLst>
            <p:extLst>
              <p:ext uri="{D42A27DB-BD31-4B8C-83A1-F6EECF244321}">
                <p14:modId xmlns:p14="http://schemas.microsoft.com/office/powerpoint/2010/main" val="35397283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45" name="think-cell Slide" r:id="rId6" imgW="7772400" imgH="10058400" progId="TCLayout.ActiveDocument.1">
                  <p:embed/>
                </p:oleObj>
              </mc:Choice>
              <mc:Fallback>
                <p:oleObj name="think-cell Slide" r:id="rId6" imgW="7772400" imgH="10058400" progId="TCLayout.ActiveDocument.1">
                  <p:embed/>
                  <p:pic>
                    <p:nvPicPr>
                      <p:cNvPr id="9" name="Object 8" hidden="1">
                        <a:extLst>
                          <a:ext uri="{FF2B5EF4-FFF2-40B4-BE49-F238E27FC236}">
                            <a16:creationId xmlns:a16="http://schemas.microsoft.com/office/drawing/2014/main" id="{08EF91B0-7E1E-AA4A-AF4A-FC168425ECF1}"/>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1697B6A-4460-4A49-872E-E2394693668F}"/>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fr-FR" sz="4400" b="1" dirty="0">
              <a:latin typeface="IBM Plex Serif SemiBold" panose="02060503050406000203" pitchFamily="18" charset="77"/>
              <a:ea typeface="+mj-ea"/>
              <a:sym typeface="IBM Plex Serif SemiBold" panose="02060503050406000203" pitchFamily="18" charset="77"/>
            </a:endParaRPr>
          </a:p>
        </p:txBody>
      </p:sp>
      <p:pic>
        <p:nvPicPr>
          <p:cNvPr id="5" name="Picture 4">
            <a:extLst>
              <a:ext uri="{FF2B5EF4-FFF2-40B4-BE49-F238E27FC236}">
                <a16:creationId xmlns:a16="http://schemas.microsoft.com/office/drawing/2014/main" id="{D2AD0E8D-43D0-4547-A0A0-F86474BF6D29}"/>
              </a:ext>
            </a:extLst>
          </p:cNvPr>
          <p:cNvPicPr>
            <a:picLocks noChangeAspect="1"/>
          </p:cNvPicPr>
          <p:nvPr/>
        </p:nvPicPr>
        <p:blipFill>
          <a:blip r:embed="rId8"/>
          <a:stretch>
            <a:fillRect/>
          </a:stretch>
        </p:blipFill>
        <p:spPr>
          <a:xfrm>
            <a:off x="420993" y="217966"/>
            <a:ext cx="2481556" cy="819597"/>
          </a:xfrm>
          <a:prstGeom prst="rect">
            <a:avLst/>
          </a:prstGeom>
        </p:spPr>
      </p:pic>
      <p:sp>
        <p:nvSpPr>
          <p:cNvPr id="7" name="TextBox 6">
            <a:extLst>
              <a:ext uri="{FF2B5EF4-FFF2-40B4-BE49-F238E27FC236}">
                <a16:creationId xmlns:a16="http://schemas.microsoft.com/office/drawing/2014/main" id="{05712E26-7B41-8B47-80DD-B12592D5BB1D}"/>
              </a:ext>
            </a:extLst>
          </p:cNvPr>
          <p:cNvSpPr txBox="1"/>
          <p:nvPr/>
        </p:nvSpPr>
        <p:spPr>
          <a:xfrm>
            <a:off x="353560" y="1037563"/>
            <a:ext cx="2616422" cy="369332"/>
          </a:xfrm>
          <a:prstGeom prst="rect">
            <a:avLst/>
          </a:prstGeom>
          <a:noFill/>
        </p:spPr>
        <p:txBody>
          <a:bodyPr wrap="none" rtlCol="0">
            <a:spAutoFit/>
          </a:bodyPr>
          <a:lstStyle/>
          <a:p>
            <a:pPr algn="ctr"/>
            <a:r>
              <a:rPr lang="en-US" dirty="0">
                <a:solidFill>
                  <a:schemeClr val="bg1"/>
                </a:solidFill>
                <a:latin typeface="IBM Plex Sans Condensed" panose="020B0506050203000203" pitchFamily="34" charset="77"/>
              </a:rPr>
              <a:t>Insights. Actions. Results.</a:t>
            </a:r>
          </a:p>
        </p:txBody>
      </p:sp>
      <p:sp>
        <p:nvSpPr>
          <p:cNvPr id="2" name="Title 1">
            <a:extLst>
              <a:ext uri="{FF2B5EF4-FFF2-40B4-BE49-F238E27FC236}">
                <a16:creationId xmlns:a16="http://schemas.microsoft.com/office/drawing/2014/main" id="{20734B64-8596-434D-9BA6-A1592AD20CBF}"/>
              </a:ext>
            </a:extLst>
          </p:cNvPr>
          <p:cNvSpPr>
            <a:spLocks noGrp="1"/>
          </p:cNvSpPr>
          <p:nvPr>
            <p:ph type="ctrTitle"/>
          </p:nvPr>
        </p:nvSpPr>
        <p:spPr/>
        <p:txBody>
          <a:bodyPr/>
          <a:lstStyle/>
          <a:p>
            <a:r>
              <a:rPr lang="fr-FR" dirty="0"/>
              <a:t>NLP training</a:t>
            </a:r>
          </a:p>
        </p:txBody>
      </p:sp>
      <p:sp>
        <p:nvSpPr>
          <p:cNvPr id="4" name="Subtitle 3">
            <a:extLst>
              <a:ext uri="{FF2B5EF4-FFF2-40B4-BE49-F238E27FC236}">
                <a16:creationId xmlns:a16="http://schemas.microsoft.com/office/drawing/2014/main" id="{F94FC638-9E22-294A-B939-7E1C2404F5E7}"/>
              </a:ext>
            </a:extLst>
          </p:cNvPr>
          <p:cNvSpPr>
            <a:spLocks noGrp="1"/>
          </p:cNvSpPr>
          <p:nvPr>
            <p:ph type="subTitle" idx="1"/>
          </p:nvPr>
        </p:nvSpPr>
        <p:spPr/>
        <p:txBody>
          <a:bodyPr/>
          <a:lstStyle/>
          <a:p>
            <a:fld id="{921BD129-3C2E-2441-9EA6-2626BAEB8AED}" type="datetime3">
              <a:rPr lang="en-US" smtClean="0"/>
              <a:t>8 December 2020</a:t>
            </a:fld>
            <a:endParaRPr lang="fr-FR" dirty="0"/>
          </a:p>
        </p:txBody>
      </p:sp>
    </p:spTree>
    <p:extLst>
      <p:ext uri="{BB962C8B-B14F-4D97-AF65-F5344CB8AC3E}">
        <p14:creationId xmlns:p14="http://schemas.microsoft.com/office/powerpoint/2010/main" val="161074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6707-EBFF-47D6-98D8-2DC485FDE917}"/>
              </a:ext>
            </a:extLst>
          </p:cNvPr>
          <p:cNvSpPr>
            <a:spLocks noGrp="1"/>
          </p:cNvSpPr>
          <p:nvPr>
            <p:ph type="title"/>
          </p:nvPr>
        </p:nvSpPr>
        <p:spPr/>
        <p:txBody>
          <a:bodyPr/>
          <a:lstStyle/>
          <a:p>
            <a:r>
              <a:rPr lang="en-GB" dirty="0"/>
              <a:t>Introduction to the case : routing of incoming stories </a:t>
            </a:r>
          </a:p>
        </p:txBody>
      </p:sp>
      <p:sp>
        <p:nvSpPr>
          <p:cNvPr id="3" name="Content Placeholder 2">
            <a:extLst>
              <a:ext uri="{FF2B5EF4-FFF2-40B4-BE49-F238E27FC236}">
                <a16:creationId xmlns:a16="http://schemas.microsoft.com/office/drawing/2014/main" id="{1BE7D459-623C-498B-98A0-23359C55A79D}"/>
              </a:ext>
            </a:extLst>
          </p:cNvPr>
          <p:cNvSpPr>
            <a:spLocks noGrp="1"/>
          </p:cNvSpPr>
          <p:nvPr>
            <p:ph idx="1"/>
          </p:nvPr>
        </p:nvSpPr>
        <p:spPr>
          <a:xfrm>
            <a:off x="586800" y="1343589"/>
            <a:ext cx="11019600" cy="3553264"/>
          </a:xfrm>
        </p:spPr>
        <p:txBody>
          <a:bodyPr>
            <a:normAutofit fontScale="62500" lnSpcReduction="20000"/>
          </a:bodyPr>
          <a:lstStyle/>
          <a:p>
            <a:r>
              <a:rPr lang="en-GB" b="1" dirty="0"/>
              <a:t>Business objective</a:t>
            </a:r>
          </a:p>
          <a:p>
            <a:pPr marL="0" indent="0">
              <a:buNone/>
            </a:pPr>
            <a:r>
              <a:rPr lang="en-GB" dirty="0"/>
              <a:t>As trusted members of the </a:t>
            </a:r>
            <a:r>
              <a:rPr lang="en-GB" dirty="0" err="1"/>
              <a:t>Rigidytic</a:t>
            </a:r>
            <a:r>
              <a:rPr lang="en-GB" dirty="0"/>
              <a:t> Times, you are in charge of automating the collection of the stories that are sent weekly by some authors you are working with. All publications from EAP will have to be sent to the “horror “ section, HPL to the “fiction” one and MWS to “romanticism”.</a:t>
            </a:r>
          </a:p>
          <a:p>
            <a:pPr marL="0" indent="0">
              <a:buNone/>
            </a:pPr>
            <a:r>
              <a:rPr lang="en-GB" dirty="0"/>
              <a:t>As they tend to send you their text bit by bit on an irregular basis, your goal is to build a classifier that will automatically detect the author of the incoming text, to later dispatch it to the right section.</a:t>
            </a:r>
          </a:p>
          <a:p>
            <a:r>
              <a:rPr lang="en-GB" b="1" dirty="0"/>
              <a:t>Dataset description</a:t>
            </a:r>
          </a:p>
          <a:p>
            <a:pPr marL="0" indent="0">
              <a:buNone/>
            </a:pPr>
            <a:r>
              <a:rPr lang="en-GB" dirty="0"/>
              <a:t>The dataset consists in an ensemble of .txt files, each containing the text to be classified.</a:t>
            </a:r>
            <a:endParaRPr lang="en-GB" sz="1800" dirty="0"/>
          </a:p>
          <a:p>
            <a:pPr marL="0" indent="0">
              <a:buNone/>
            </a:pPr>
            <a:r>
              <a:rPr lang="en-GB" dirty="0"/>
              <a:t>The names of the files contain the id of the document (identified as “id” followed by 5 digits), as well as the category (last 3 letters of the file = target = supervised multiclass classification).</a:t>
            </a:r>
            <a:endParaRPr lang="en-GB" sz="1800" dirty="0"/>
          </a:p>
          <a:p>
            <a:r>
              <a:rPr lang="en-GB" b="1" dirty="0"/>
              <a:t>Expected</a:t>
            </a:r>
            <a:r>
              <a:rPr lang="en-GB" dirty="0"/>
              <a:t> </a:t>
            </a:r>
            <a:r>
              <a:rPr lang="en-GB" b="1" dirty="0"/>
              <a:t>outcome</a:t>
            </a:r>
            <a:endParaRPr lang="en-GB" dirty="0"/>
          </a:p>
          <a:p>
            <a:pPr marL="0" indent="0">
              <a:buNone/>
            </a:pPr>
            <a:r>
              <a:rPr lang="en-GB" dirty="0"/>
              <a:t>A json file returning the name of the author (3 letters) it belongs to, and the probability associated</a:t>
            </a:r>
          </a:p>
        </p:txBody>
      </p:sp>
      <p:sp>
        <p:nvSpPr>
          <p:cNvPr id="4" name="Date Placeholder 3">
            <a:extLst>
              <a:ext uri="{FF2B5EF4-FFF2-40B4-BE49-F238E27FC236}">
                <a16:creationId xmlns:a16="http://schemas.microsoft.com/office/drawing/2014/main" id="{0A69F290-200A-4688-A10C-D4EE485C451C}"/>
              </a:ext>
            </a:extLst>
          </p:cNvPr>
          <p:cNvSpPr>
            <a:spLocks noGrp="1"/>
          </p:cNvSpPr>
          <p:nvPr>
            <p:ph type="dt" sz="half" idx="10"/>
          </p:nvPr>
        </p:nvSpPr>
        <p:spPr/>
        <p:txBody>
          <a:bodyPr/>
          <a:lstStyle/>
          <a:p>
            <a:fld id="{E940EC0A-2FA9-644F-84AE-15BEE72FDA12}" type="datetime5">
              <a:rPr lang="en-US" smtClean="0"/>
              <a:t>8-Dec-20</a:t>
            </a:fld>
            <a:endParaRPr lang="en-US"/>
          </a:p>
        </p:txBody>
      </p:sp>
      <p:sp>
        <p:nvSpPr>
          <p:cNvPr id="5" name="Footer Placeholder 4">
            <a:extLst>
              <a:ext uri="{FF2B5EF4-FFF2-40B4-BE49-F238E27FC236}">
                <a16:creationId xmlns:a16="http://schemas.microsoft.com/office/drawing/2014/main" id="{5D0DD25B-5074-4A7F-ADD8-ED623737B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8E73B-5AC3-4521-9E54-38968EE8BE70}"/>
              </a:ext>
            </a:extLst>
          </p:cNvPr>
          <p:cNvSpPr>
            <a:spLocks noGrp="1"/>
          </p:cNvSpPr>
          <p:nvPr>
            <p:ph type="sldNum" sz="quarter" idx="12"/>
          </p:nvPr>
        </p:nvSpPr>
        <p:spPr/>
        <p:txBody>
          <a:bodyPr/>
          <a:lstStyle/>
          <a:p>
            <a:r>
              <a:rPr lang="en-US">
                <a:solidFill>
                  <a:schemeClr val="accent1"/>
                </a:solidFill>
                <a:latin typeface="IBM Plex Sans" panose="020B0503050203000203" pitchFamily="34" charset="0"/>
              </a:rPr>
              <a:t>Agil</a:t>
            </a:r>
            <a:r>
              <a:rPr lang="en-US">
                <a:solidFill>
                  <a:schemeClr val="accent2"/>
                </a:solidFill>
                <a:latin typeface="IBM Plex Sans" panose="020B0503050203000203" pitchFamily="34" charset="0"/>
              </a:rPr>
              <a:t>y</a:t>
            </a:r>
            <a:r>
              <a:rPr lang="en-US">
                <a:solidFill>
                  <a:schemeClr val="accent1"/>
                </a:solidFill>
                <a:latin typeface="IBM Plex Sans" panose="020B0503050203000203" pitchFamily="34" charset="0"/>
              </a:rPr>
              <a:t>tic</a:t>
            </a:r>
            <a:r>
              <a:rPr lang="en-US"/>
              <a:t> | </a:t>
            </a:r>
            <a:fld id="{BBAC7FFC-8AF3-B042-812B-6ED5E76AC8C1}" type="slidenum">
              <a:rPr lang="en-US" smtClean="0"/>
              <a:pPr/>
              <a:t>2</a:t>
            </a:fld>
            <a:endParaRPr lang="en-US" dirty="0"/>
          </a:p>
        </p:txBody>
      </p:sp>
      <p:pic>
        <p:nvPicPr>
          <p:cNvPr id="16" name="Graphic 15" descr="Checklist">
            <a:extLst>
              <a:ext uri="{FF2B5EF4-FFF2-40B4-BE49-F238E27FC236}">
                <a16:creationId xmlns:a16="http://schemas.microsoft.com/office/drawing/2014/main" id="{CF03858B-0750-4D8A-B3C0-CAF3309F0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0776" y="5294437"/>
            <a:ext cx="914400" cy="914400"/>
          </a:xfrm>
          <a:prstGeom prst="rect">
            <a:avLst/>
          </a:prstGeom>
        </p:spPr>
      </p:pic>
      <p:pic>
        <p:nvPicPr>
          <p:cNvPr id="18" name="Graphic 17" descr="Target Audience">
            <a:extLst>
              <a:ext uri="{FF2B5EF4-FFF2-40B4-BE49-F238E27FC236}">
                <a16:creationId xmlns:a16="http://schemas.microsoft.com/office/drawing/2014/main" id="{1AF2FD00-D4F0-4387-8983-A9863133E6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7601" y="5245769"/>
            <a:ext cx="914400" cy="914400"/>
          </a:xfrm>
          <a:prstGeom prst="rect">
            <a:avLst/>
          </a:prstGeom>
        </p:spPr>
      </p:pic>
      <p:cxnSp>
        <p:nvCxnSpPr>
          <p:cNvPr id="31" name="Straight Arrow Connector 30">
            <a:extLst>
              <a:ext uri="{FF2B5EF4-FFF2-40B4-BE49-F238E27FC236}">
                <a16:creationId xmlns:a16="http://schemas.microsoft.com/office/drawing/2014/main" id="{8E3E7EE7-D8D5-4ACB-9AF0-8DD4F9B2C7C2}"/>
              </a:ext>
            </a:extLst>
          </p:cNvPr>
          <p:cNvCxnSpPr/>
          <p:nvPr/>
        </p:nvCxnSpPr>
        <p:spPr>
          <a:xfrm>
            <a:off x="3557750" y="5663278"/>
            <a:ext cx="478105"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A608F922-A51F-499D-A1C3-2699F54FE58A}"/>
              </a:ext>
            </a:extLst>
          </p:cNvPr>
          <p:cNvCxnSpPr/>
          <p:nvPr/>
        </p:nvCxnSpPr>
        <p:spPr>
          <a:xfrm>
            <a:off x="5881849" y="5663278"/>
            <a:ext cx="478105"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pic>
        <p:nvPicPr>
          <p:cNvPr id="39" name="Graphic 38" descr="Checklist">
            <a:extLst>
              <a:ext uri="{FF2B5EF4-FFF2-40B4-BE49-F238E27FC236}">
                <a16:creationId xmlns:a16="http://schemas.microsoft.com/office/drawing/2014/main" id="{AF51777A-6D72-47A9-A7D1-697091E5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8276" y="4846803"/>
            <a:ext cx="914400" cy="914400"/>
          </a:xfrm>
          <a:prstGeom prst="rect">
            <a:avLst/>
          </a:prstGeom>
        </p:spPr>
      </p:pic>
      <p:pic>
        <p:nvPicPr>
          <p:cNvPr id="40" name="Graphic 39" descr="Checklist">
            <a:extLst>
              <a:ext uri="{FF2B5EF4-FFF2-40B4-BE49-F238E27FC236}">
                <a16:creationId xmlns:a16="http://schemas.microsoft.com/office/drawing/2014/main" id="{2F58C4F5-24C9-4321-8DAC-9AB7260D0D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7416" y="5144377"/>
            <a:ext cx="914400" cy="914400"/>
          </a:xfrm>
          <a:prstGeom prst="rect">
            <a:avLst/>
          </a:prstGeom>
        </p:spPr>
      </p:pic>
      <p:pic>
        <p:nvPicPr>
          <p:cNvPr id="41" name="Graphic 40" descr="Checklist">
            <a:extLst>
              <a:ext uri="{FF2B5EF4-FFF2-40B4-BE49-F238E27FC236}">
                <a16:creationId xmlns:a16="http://schemas.microsoft.com/office/drawing/2014/main" id="{EB2577E5-5827-46D7-9C9A-8F593957BD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13532" y="5899150"/>
            <a:ext cx="914400" cy="914400"/>
          </a:xfrm>
          <a:prstGeom prst="rect">
            <a:avLst/>
          </a:prstGeom>
        </p:spPr>
      </p:pic>
    </p:spTree>
    <p:extLst>
      <p:ext uri="{BB962C8B-B14F-4D97-AF65-F5344CB8AC3E}">
        <p14:creationId xmlns:p14="http://schemas.microsoft.com/office/powerpoint/2010/main" val="217720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6707-EBFF-47D6-98D8-2DC485FDE917}"/>
              </a:ext>
            </a:extLst>
          </p:cNvPr>
          <p:cNvSpPr>
            <a:spLocks noGrp="1"/>
          </p:cNvSpPr>
          <p:nvPr>
            <p:ph type="title"/>
          </p:nvPr>
        </p:nvSpPr>
        <p:spPr/>
        <p:txBody>
          <a:bodyPr/>
          <a:lstStyle/>
          <a:p>
            <a:r>
              <a:rPr lang="en-GB" dirty="0"/>
              <a:t>Mandatory steps</a:t>
            </a:r>
          </a:p>
        </p:txBody>
      </p:sp>
      <p:sp>
        <p:nvSpPr>
          <p:cNvPr id="3" name="Content Placeholder 2">
            <a:extLst>
              <a:ext uri="{FF2B5EF4-FFF2-40B4-BE49-F238E27FC236}">
                <a16:creationId xmlns:a16="http://schemas.microsoft.com/office/drawing/2014/main" id="{1BE7D459-623C-498B-98A0-23359C55A79D}"/>
              </a:ext>
            </a:extLst>
          </p:cNvPr>
          <p:cNvSpPr>
            <a:spLocks noGrp="1"/>
          </p:cNvSpPr>
          <p:nvPr>
            <p:ph sz="half" idx="2"/>
          </p:nvPr>
        </p:nvSpPr>
        <p:spPr>
          <a:xfrm>
            <a:off x="210282" y="1355073"/>
            <a:ext cx="5410775" cy="5010242"/>
          </a:xfrm>
        </p:spPr>
        <p:txBody>
          <a:bodyPr>
            <a:normAutofit fontScale="85000" lnSpcReduction="20000"/>
          </a:bodyPr>
          <a:lstStyle/>
          <a:p>
            <a:pPr lvl="0"/>
            <a:r>
              <a:rPr lang="en-GB" b="1" dirty="0"/>
              <a:t>Dataset description</a:t>
            </a:r>
            <a:r>
              <a:rPr lang="en-GB" dirty="0"/>
              <a:t> : Highlight the characteristics of your dataset overall and per class</a:t>
            </a:r>
          </a:p>
          <a:p>
            <a:pPr lvl="0"/>
            <a:r>
              <a:rPr lang="en-GB" b="1" dirty="0"/>
              <a:t>Data cleaning</a:t>
            </a:r>
            <a:r>
              <a:rPr lang="en-GB" dirty="0"/>
              <a:t>: Stop words removal, tokenization, numerical values treatment…</a:t>
            </a:r>
          </a:p>
          <a:p>
            <a:pPr lvl="0"/>
            <a:r>
              <a:rPr lang="en-GB" b="1" dirty="0"/>
              <a:t>Feature engineering</a:t>
            </a:r>
            <a:endParaRPr lang="en-GB" dirty="0"/>
          </a:p>
          <a:p>
            <a:pPr lvl="0">
              <a:buFontTx/>
              <a:buChar char="-"/>
            </a:pPr>
            <a:r>
              <a:rPr lang="en-GB" b="1" dirty="0"/>
              <a:t>Build classifier</a:t>
            </a:r>
            <a:r>
              <a:rPr lang="en-GB" dirty="0"/>
              <a:t>:  Build a model classifying your text into the right categories</a:t>
            </a:r>
          </a:p>
          <a:p>
            <a:pPr lvl="0"/>
            <a:r>
              <a:rPr lang="en-GB" b="1" dirty="0"/>
              <a:t>Evaluate classifier</a:t>
            </a:r>
            <a:r>
              <a:rPr lang="en-GB" dirty="0"/>
              <a:t> : Evaluate the correctness of you classification with graphs and performance metrics</a:t>
            </a:r>
          </a:p>
          <a:p>
            <a:pPr lvl="0"/>
            <a:r>
              <a:rPr lang="en-GB" b="1" dirty="0"/>
              <a:t>Build an automated classifier function</a:t>
            </a:r>
            <a:r>
              <a:rPr lang="en-GB" dirty="0"/>
              <a:t>: Create an integrated function that will apply all necessary steps to score a new incoming document. This function will call the model you have built previously to output the necessary json file</a:t>
            </a:r>
          </a:p>
        </p:txBody>
      </p:sp>
      <p:pic>
        <p:nvPicPr>
          <p:cNvPr id="11" name="Content Placeholder 10" descr="A picture containing person&#10;&#10;Description automatically generated">
            <a:extLst>
              <a:ext uri="{FF2B5EF4-FFF2-40B4-BE49-F238E27FC236}">
                <a16:creationId xmlns:a16="http://schemas.microsoft.com/office/drawing/2014/main" id="{81D754A9-1BB0-4D36-87F9-83BEAEDABF9C}"/>
              </a:ext>
            </a:extLst>
          </p:cNvPr>
          <p:cNvPicPr>
            <a:picLocks noGrp="1" noChangeAspect="1"/>
          </p:cNvPicPr>
          <p:nvPr>
            <p:ph sz="quarter" idx="4"/>
          </p:nvPr>
        </p:nvPicPr>
        <p:blipFill>
          <a:blip r:embed="rId3"/>
          <a:stretch>
            <a:fillRect/>
          </a:stretch>
        </p:blipFill>
        <p:spPr>
          <a:xfrm>
            <a:off x="6172200" y="2158294"/>
            <a:ext cx="5432425" cy="3893962"/>
          </a:xfrm>
        </p:spPr>
      </p:pic>
      <p:sp>
        <p:nvSpPr>
          <p:cNvPr id="4" name="Date Placeholder 3">
            <a:extLst>
              <a:ext uri="{FF2B5EF4-FFF2-40B4-BE49-F238E27FC236}">
                <a16:creationId xmlns:a16="http://schemas.microsoft.com/office/drawing/2014/main" id="{0A69F290-200A-4688-A10C-D4EE485C451C}"/>
              </a:ext>
            </a:extLst>
          </p:cNvPr>
          <p:cNvSpPr>
            <a:spLocks noGrp="1"/>
          </p:cNvSpPr>
          <p:nvPr>
            <p:ph type="dt" sz="half" idx="10"/>
          </p:nvPr>
        </p:nvSpPr>
        <p:spPr/>
        <p:txBody>
          <a:bodyPr/>
          <a:lstStyle/>
          <a:p>
            <a:fld id="{E940EC0A-2FA9-644F-84AE-15BEE72FDA12}" type="datetime5">
              <a:rPr lang="en-US" smtClean="0"/>
              <a:t>8-Dec-20</a:t>
            </a:fld>
            <a:endParaRPr lang="en-US"/>
          </a:p>
        </p:txBody>
      </p:sp>
      <p:sp>
        <p:nvSpPr>
          <p:cNvPr id="5" name="Footer Placeholder 4">
            <a:extLst>
              <a:ext uri="{FF2B5EF4-FFF2-40B4-BE49-F238E27FC236}">
                <a16:creationId xmlns:a16="http://schemas.microsoft.com/office/drawing/2014/main" id="{5D0DD25B-5074-4A7F-ADD8-ED623737BF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D8E73B-5AC3-4521-9E54-38968EE8BE70}"/>
              </a:ext>
            </a:extLst>
          </p:cNvPr>
          <p:cNvSpPr>
            <a:spLocks noGrp="1"/>
          </p:cNvSpPr>
          <p:nvPr>
            <p:ph type="sldNum" sz="quarter" idx="12"/>
          </p:nvPr>
        </p:nvSpPr>
        <p:spPr/>
        <p:txBody>
          <a:bodyPr/>
          <a:lstStyle/>
          <a:p>
            <a:r>
              <a:rPr lang="en-US">
                <a:solidFill>
                  <a:schemeClr val="accent1"/>
                </a:solidFill>
                <a:latin typeface="IBM Plex Sans" panose="020B0503050203000203" pitchFamily="34" charset="0"/>
              </a:rPr>
              <a:t>Agil</a:t>
            </a:r>
            <a:r>
              <a:rPr lang="en-US">
                <a:solidFill>
                  <a:schemeClr val="accent2"/>
                </a:solidFill>
                <a:latin typeface="IBM Plex Sans" panose="020B0503050203000203" pitchFamily="34" charset="0"/>
              </a:rPr>
              <a:t>y</a:t>
            </a:r>
            <a:r>
              <a:rPr lang="en-US">
                <a:solidFill>
                  <a:schemeClr val="accent1"/>
                </a:solidFill>
                <a:latin typeface="IBM Plex Sans" panose="020B0503050203000203" pitchFamily="34" charset="0"/>
              </a:rPr>
              <a:t>tic</a:t>
            </a:r>
            <a:r>
              <a:rPr lang="en-US"/>
              <a:t> | </a:t>
            </a:r>
            <a:fld id="{BBAC7FFC-8AF3-B042-812B-6ED5E76AC8C1}" type="slidenum">
              <a:rPr lang="en-US" smtClean="0"/>
              <a:pPr/>
              <a:t>3</a:t>
            </a:fld>
            <a:endParaRPr lang="en-US" dirty="0"/>
          </a:p>
        </p:txBody>
      </p:sp>
    </p:spTree>
    <p:extLst>
      <p:ext uri="{BB962C8B-B14F-4D97-AF65-F5344CB8AC3E}">
        <p14:creationId xmlns:p14="http://schemas.microsoft.com/office/powerpoint/2010/main" val="115989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6707-EBFF-47D6-98D8-2DC485FDE917}"/>
              </a:ext>
            </a:extLst>
          </p:cNvPr>
          <p:cNvSpPr>
            <a:spLocks noGrp="1"/>
          </p:cNvSpPr>
          <p:nvPr>
            <p:ph type="title"/>
          </p:nvPr>
        </p:nvSpPr>
        <p:spPr/>
        <p:txBody>
          <a:bodyPr/>
          <a:lstStyle/>
          <a:p>
            <a:r>
              <a:rPr lang="en-GB" dirty="0"/>
              <a:t>Evaluation Criteria:</a:t>
            </a:r>
          </a:p>
        </p:txBody>
      </p:sp>
      <p:sp>
        <p:nvSpPr>
          <p:cNvPr id="3" name="Content Placeholder 2">
            <a:extLst>
              <a:ext uri="{FF2B5EF4-FFF2-40B4-BE49-F238E27FC236}">
                <a16:creationId xmlns:a16="http://schemas.microsoft.com/office/drawing/2014/main" id="{1BE7D459-623C-498B-98A0-23359C55A79D}"/>
              </a:ext>
            </a:extLst>
          </p:cNvPr>
          <p:cNvSpPr>
            <a:spLocks noGrp="1"/>
          </p:cNvSpPr>
          <p:nvPr>
            <p:ph sz="half" idx="2"/>
          </p:nvPr>
        </p:nvSpPr>
        <p:spPr>
          <a:xfrm>
            <a:off x="586800" y="1346108"/>
            <a:ext cx="5410775" cy="5010242"/>
          </a:xfrm>
        </p:spPr>
        <p:txBody>
          <a:bodyPr>
            <a:normAutofit lnSpcReduction="10000"/>
          </a:bodyPr>
          <a:lstStyle/>
          <a:p>
            <a:pPr lvl="0"/>
            <a:r>
              <a:rPr lang="en-GB" b="1" dirty="0"/>
              <a:t>Look and feel of your project</a:t>
            </a:r>
          </a:p>
          <a:p>
            <a:pPr lvl="1"/>
            <a:r>
              <a:rPr lang="en-GB" dirty="0"/>
              <a:t>IDE mandatory (PyCharm, vs code,…)</a:t>
            </a:r>
          </a:p>
          <a:p>
            <a:pPr lvl="1"/>
            <a:r>
              <a:rPr lang="en-GB" dirty="0"/>
              <a:t>Structure of the code (cookie cutter)</a:t>
            </a:r>
          </a:p>
          <a:p>
            <a:pPr lvl="0"/>
            <a:r>
              <a:rPr lang="en-GB" b="1" dirty="0"/>
              <a:t>Quality of the classifier </a:t>
            </a:r>
          </a:p>
          <a:p>
            <a:pPr lvl="1"/>
            <a:r>
              <a:rPr lang="en-GB" dirty="0"/>
              <a:t>Performance measure(s)</a:t>
            </a:r>
          </a:p>
          <a:p>
            <a:pPr lvl="1"/>
            <a:r>
              <a:rPr lang="en-GB" dirty="0"/>
              <a:t>Relevance of performance measure(s) chosen</a:t>
            </a:r>
          </a:p>
          <a:p>
            <a:pPr lvl="0"/>
            <a:r>
              <a:rPr lang="en-GB" b="1" dirty="0"/>
              <a:t>Quality of the written code</a:t>
            </a:r>
          </a:p>
          <a:p>
            <a:pPr lvl="1"/>
            <a:r>
              <a:rPr lang="en-GB" dirty="0"/>
              <a:t>Python only</a:t>
            </a:r>
          </a:p>
          <a:p>
            <a:pPr lvl="1"/>
            <a:r>
              <a:rPr lang="en-GB" dirty="0"/>
              <a:t>Usage of functions and/or classes</a:t>
            </a:r>
          </a:p>
          <a:p>
            <a:pPr lvl="1"/>
            <a:r>
              <a:rPr lang="en-GB" dirty="0"/>
              <a:t>Flexibility</a:t>
            </a:r>
          </a:p>
          <a:p>
            <a:pPr lvl="1"/>
            <a:r>
              <a:rPr lang="en-GB" dirty="0"/>
              <a:t>Scalability</a:t>
            </a:r>
          </a:p>
          <a:p>
            <a:r>
              <a:rPr lang="en-GB" b="1" dirty="0"/>
              <a:t>Test in real life:</a:t>
            </a:r>
            <a:r>
              <a:rPr lang="en-GB" dirty="0"/>
              <a:t> input new .txt file and see if returns right output</a:t>
            </a:r>
          </a:p>
        </p:txBody>
      </p:sp>
      <p:pic>
        <p:nvPicPr>
          <p:cNvPr id="11" name="Content Placeholder 10">
            <a:extLst>
              <a:ext uri="{FF2B5EF4-FFF2-40B4-BE49-F238E27FC236}">
                <a16:creationId xmlns:a16="http://schemas.microsoft.com/office/drawing/2014/main" id="{81D754A9-1BB0-4D36-87F9-83BEAEDABF9C}"/>
              </a:ext>
            </a:extLst>
          </p:cNvPr>
          <p:cNvPicPr>
            <a:picLocks noGrp="1" noChangeAspect="1"/>
          </p:cNvPicPr>
          <p:nvPr>
            <p:ph sz="quarter" idx="4"/>
          </p:nvPr>
        </p:nvPicPr>
        <p:blipFill>
          <a:blip r:embed="rId3"/>
          <a:srcRect/>
          <a:stretch/>
        </p:blipFill>
        <p:spPr>
          <a:xfrm>
            <a:off x="6172200" y="2297870"/>
            <a:ext cx="5432425" cy="3614809"/>
          </a:xfrm>
        </p:spPr>
      </p:pic>
      <p:sp>
        <p:nvSpPr>
          <p:cNvPr id="4" name="Date Placeholder 3">
            <a:extLst>
              <a:ext uri="{FF2B5EF4-FFF2-40B4-BE49-F238E27FC236}">
                <a16:creationId xmlns:a16="http://schemas.microsoft.com/office/drawing/2014/main" id="{0A69F290-200A-4688-A10C-D4EE485C451C}"/>
              </a:ext>
            </a:extLst>
          </p:cNvPr>
          <p:cNvSpPr>
            <a:spLocks noGrp="1"/>
          </p:cNvSpPr>
          <p:nvPr>
            <p:ph type="dt" sz="half" idx="10"/>
          </p:nvPr>
        </p:nvSpPr>
        <p:spPr/>
        <p:txBody>
          <a:bodyPr/>
          <a:lstStyle/>
          <a:p>
            <a:fld id="{E940EC0A-2FA9-644F-84AE-15BEE72FDA12}" type="datetime5">
              <a:rPr lang="en-US" smtClean="0"/>
              <a:t>8-Dec-20</a:t>
            </a:fld>
            <a:endParaRPr lang="en-US"/>
          </a:p>
        </p:txBody>
      </p:sp>
      <p:sp>
        <p:nvSpPr>
          <p:cNvPr id="5" name="Footer Placeholder 4">
            <a:extLst>
              <a:ext uri="{FF2B5EF4-FFF2-40B4-BE49-F238E27FC236}">
                <a16:creationId xmlns:a16="http://schemas.microsoft.com/office/drawing/2014/main" id="{5D0DD25B-5074-4A7F-ADD8-ED623737BF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D8E73B-5AC3-4521-9E54-38968EE8BE70}"/>
              </a:ext>
            </a:extLst>
          </p:cNvPr>
          <p:cNvSpPr>
            <a:spLocks noGrp="1"/>
          </p:cNvSpPr>
          <p:nvPr>
            <p:ph type="sldNum" sz="quarter" idx="12"/>
          </p:nvPr>
        </p:nvSpPr>
        <p:spPr/>
        <p:txBody>
          <a:bodyPr/>
          <a:lstStyle/>
          <a:p>
            <a:r>
              <a:rPr lang="en-US">
                <a:solidFill>
                  <a:schemeClr val="accent1"/>
                </a:solidFill>
                <a:latin typeface="IBM Plex Sans" panose="020B0503050203000203" pitchFamily="34" charset="0"/>
              </a:rPr>
              <a:t>Agil</a:t>
            </a:r>
            <a:r>
              <a:rPr lang="en-US">
                <a:solidFill>
                  <a:schemeClr val="accent2"/>
                </a:solidFill>
                <a:latin typeface="IBM Plex Sans" panose="020B0503050203000203" pitchFamily="34" charset="0"/>
              </a:rPr>
              <a:t>y</a:t>
            </a:r>
            <a:r>
              <a:rPr lang="en-US">
                <a:solidFill>
                  <a:schemeClr val="accent1"/>
                </a:solidFill>
                <a:latin typeface="IBM Plex Sans" panose="020B0503050203000203" pitchFamily="34" charset="0"/>
              </a:rPr>
              <a:t>tic</a:t>
            </a:r>
            <a:r>
              <a:rPr lang="en-US"/>
              <a:t> | </a:t>
            </a:r>
            <a:fld id="{BBAC7FFC-8AF3-B042-812B-6ED5E76AC8C1}" type="slidenum">
              <a:rPr lang="en-US" smtClean="0"/>
              <a:pPr/>
              <a:t>4</a:t>
            </a:fld>
            <a:endParaRPr lang="en-US" dirty="0"/>
          </a:p>
        </p:txBody>
      </p:sp>
    </p:spTree>
    <p:extLst>
      <p:ext uri="{BB962C8B-B14F-4D97-AF65-F5344CB8AC3E}">
        <p14:creationId xmlns:p14="http://schemas.microsoft.com/office/powerpoint/2010/main" val="1686108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6707-EBFF-47D6-98D8-2DC485FDE917}"/>
              </a:ext>
            </a:extLst>
          </p:cNvPr>
          <p:cNvSpPr>
            <a:spLocks noGrp="1"/>
          </p:cNvSpPr>
          <p:nvPr>
            <p:ph type="title"/>
          </p:nvPr>
        </p:nvSpPr>
        <p:spPr/>
        <p:txBody>
          <a:bodyPr/>
          <a:lstStyle/>
          <a:p>
            <a:r>
              <a:rPr lang="en-GB" dirty="0"/>
              <a:t>OPTIONAL: To go further</a:t>
            </a:r>
          </a:p>
        </p:txBody>
      </p:sp>
      <p:sp>
        <p:nvSpPr>
          <p:cNvPr id="3" name="Content Placeholder 2">
            <a:extLst>
              <a:ext uri="{FF2B5EF4-FFF2-40B4-BE49-F238E27FC236}">
                <a16:creationId xmlns:a16="http://schemas.microsoft.com/office/drawing/2014/main" id="{1BE7D459-623C-498B-98A0-23359C55A79D}"/>
              </a:ext>
            </a:extLst>
          </p:cNvPr>
          <p:cNvSpPr>
            <a:spLocks noGrp="1"/>
          </p:cNvSpPr>
          <p:nvPr>
            <p:ph sz="half" idx="2"/>
          </p:nvPr>
        </p:nvSpPr>
        <p:spPr>
          <a:xfrm>
            <a:off x="586800" y="1346108"/>
            <a:ext cx="5410775" cy="5010242"/>
          </a:xfrm>
        </p:spPr>
        <p:txBody>
          <a:bodyPr>
            <a:normAutofit/>
          </a:bodyPr>
          <a:lstStyle/>
          <a:p>
            <a:pPr lvl="0"/>
            <a:endParaRPr lang="en-GB" dirty="0"/>
          </a:p>
          <a:p>
            <a:pPr lvl="0"/>
            <a:r>
              <a:rPr lang="en-GB" dirty="0"/>
              <a:t>Build </a:t>
            </a:r>
            <a:r>
              <a:rPr lang="en-GB" b="1" dirty="0"/>
              <a:t>test case(s) and test functions</a:t>
            </a:r>
            <a:r>
              <a:rPr lang="en-GB" dirty="0"/>
              <a:t> that will allow you to check that re-scoring the same document in the future will yield the same output</a:t>
            </a:r>
          </a:p>
          <a:p>
            <a:pPr marL="0" lvl="0" indent="0">
              <a:buNone/>
            </a:pPr>
            <a:endParaRPr lang="en-GB" dirty="0"/>
          </a:p>
          <a:p>
            <a:pPr lvl="0"/>
            <a:r>
              <a:rPr lang="en-GB" dirty="0"/>
              <a:t>Repeat the exercise as if it were </a:t>
            </a:r>
            <a:r>
              <a:rPr lang="en-GB" b="1" dirty="0"/>
              <a:t>unsupervised learning</a:t>
            </a:r>
            <a:r>
              <a:rPr lang="en-GB" dirty="0"/>
              <a:t> -&gt; if you take out the labels and cluster your data into 3 categories, do you get the same outcome? </a:t>
            </a:r>
          </a:p>
        </p:txBody>
      </p:sp>
      <p:pic>
        <p:nvPicPr>
          <p:cNvPr id="11" name="Content Placeholder 10">
            <a:extLst>
              <a:ext uri="{FF2B5EF4-FFF2-40B4-BE49-F238E27FC236}">
                <a16:creationId xmlns:a16="http://schemas.microsoft.com/office/drawing/2014/main" id="{81D754A9-1BB0-4D36-87F9-83BEAEDABF9C}"/>
              </a:ext>
            </a:extLst>
          </p:cNvPr>
          <p:cNvPicPr>
            <a:picLocks noGrp="1" noChangeAspect="1"/>
          </p:cNvPicPr>
          <p:nvPr>
            <p:ph sz="quarter" idx="4"/>
          </p:nvPr>
        </p:nvPicPr>
        <p:blipFill>
          <a:blip r:embed="rId3"/>
          <a:srcRect/>
          <a:stretch/>
        </p:blipFill>
        <p:spPr>
          <a:xfrm>
            <a:off x="6177645" y="2297870"/>
            <a:ext cx="5421535" cy="3614809"/>
          </a:xfrm>
        </p:spPr>
      </p:pic>
      <p:sp>
        <p:nvSpPr>
          <p:cNvPr id="4" name="Date Placeholder 3">
            <a:extLst>
              <a:ext uri="{FF2B5EF4-FFF2-40B4-BE49-F238E27FC236}">
                <a16:creationId xmlns:a16="http://schemas.microsoft.com/office/drawing/2014/main" id="{0A69F290-200A-4688-A10C-D4EE485C451C}"/>
              </a:ext>
            </a:extLst>
          </p:cNvPr>
          <p:cNvSpPr>
            <a:spLocks noGrp="1"/>
          </p:cNvSpPr>
          <p:nvPr>
            <p:ph type="dt" sz="half" idx="10"/>
          </p:nvPr>
        </p:nvSpPr>
        <p:spPr/>
        <p:txBody>
          <a:bodyPr/>
          <a:lstStyle/>
          <a:p>
            <a:fld id="{E940EC0A-2FA9-644F-84AE-15BEE72FDA12}" type="datetime5">
              <a:rPr lang="en-US" smtClean="0"/>
              <a:t>8-Dec-20</a:t>
            </a:fld>
            <a:endParaRPr lang="en-US"/>
          </a:p>
        </p:txBody>
      </p:sp>
      <p:sp>
        <p:nvSpPr>
          <p:cNvPr id="5" name="Footer Placeholder 4">
            <a:extLst>
              <a:ext uri="{FF2B5EF4-FFF2-40B4-BE49-F238E27FC236}">
                <a16:creationId xmlns:a16="http://schemas.microsoft.com/office/drawing/2014/main" id="{5D0DD25B-5074-4A7F-ADD8-ED623737BF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D8E73B-5AC3-4521-9E54-38968EE8BE70}"/>
              </a:ext>
            </a:extLst>
          </p:cNvPr>
          <p:cNvSpPr>
            <a:spLocks noGrp="1"/>
          </p:cNvSpPr>
          <p:nvPr>
            <p:ph type="sldNum" sz="quarter" idx="12"/>
          </p:nvPr>
        </p:nvSpPr>
        <p:spPr/>
        <p:txBody>
          <a:bodyPr/>
          <a:lstStyle/>
          <a:p>
            <a:r>
              <a:rPr lang="en-US">
                <a:solidFill>
                  <a:schemeClr val="accent1"/>
                </a:solidFill>
                <a:latin typeface="IBM Plex Sans" panose="020B0503050203000203" pitchFamily="34" charset="0"/>
              </a:rPr>
              <a:t>Agil</a:t>
            </a:r>
            <a:r>
              <a:rPr lang="en-US">
                <a:solidFill>
                  <a:schemeClr val="accent2"/>
                </a:solidFill>
                <a:latin typeface="IBM Plex Sans" panose="020B0503050203000203" pitchFamily="34" charset="0"/>
              </a:rPr>
              <a:t>y</a:t>
            </a:r>
            <a:r>
              <a:rPr lang="en-US">
                <a:solidFill>
                  <a:schemeClr val="accent1"/>
                </a:solidFill>
                <a:latin typeface="IBM Plex Sans" panose="020B0503050203000203" pitchFamily="34" charset="0"/>
              </a:rPr>
              <a:t>tic</a:t>
            </a:r>
            <a:r>
              <a:rPr lang="en-US"/>
              <a:t> | </a:t>
            </a:r>
            <a:fld id="{BBAC7FFC-8AF3-B042-812B-6ED5E76AC8C1}" type="slidenum">
              <a:rPr lang="en-US" smtClean="0"/>
              <a:pPr/>
              <a:t>5</a:t>
            </a:fld>
            <a:endParaRPr lang="en-US" dirty="0"/>
          </a:p>
        </p:txBody>
      </p:sp>
    </p:spTree>
    <p:extLst>
      <p:ext uri="{BB962C8B-B14F-4D97-AF65-F5344CB8AC3E}">
        <p14:creationId xmlns:p14="http://schemas.microsoft.com/office/powerpoint/2010/main" val="411175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6707-EBFF-47D6-98D8-2DC485FDE917}"/>
              </a:ext>
            </a:extLst>
          </p:cNvPr>
          <p:cNvSpPr>
            <a:spLocks noGrp="1"/>
          </p:cNvSpPr>
          <p:nvPr>
            <p:ph type="title"/>
          </p:nvPr>
        </p:nvSpPr>
        <p:spPr/>
        <p:txBody>
          <a:bodyPr>
            <a:normAutofit/>
          </a:bodyPr>
          <a:lstStyle/>
          <a:p>
            <a:r>
              <a:rPr lang="en-GB" dirty="0"/>
              <a:t>Practical</a:t>
            </a:r>
          </a:p>
        </p:txBody>
      </p:sp>
      <p:sp>
        <p:nvSpPr>
          <p:cNvPr id="3" name="Content Placeholder 2">
            <a:extLst>
              <a:ext uri="{FF2B5EF4-FFF2-40B4-BE49-F238E27FC236}">
                <a16:creationId xmlns:a16="http://schemas.microsoft.com/office/drawing/2014/main" id="{1BE7D459-623C-498B-98A0-23359C55A79D}"/>
              </a:ext>
            </a:extLst>
          </p:cNvPr>
          <p:cNvSpPr>
            <a:spLocks noGrp="1"/>
          </p:cNvSpPr>
          <p:nvPr>
            <p:ph idx="1"/>
          </p:nvPr>
        </p:nvSpPr>
        <p:spPr>
          <a:xfrm>
            <a:off x="586800" y="1343590"/>
            <a:ext cx="11260643" cy="4852674"/>
          </a:xfrm>
        </p:spPr>
        <p:txBody>
          <a:bodyPr anchor="t"/>
          <a:lstStyle/>
          <a:p>
            <a:r>
              <a:rPr lang="en-GB" b="1" dirty="0"/>
              <a:t>Folders and files:</a:t>
            </a:r>
          </a:p>
          <a:p>
            <a:pPr lvl="1"/>
            <a:r>
              <a:rPr lang="en-GB" b="1" dirty="0"/>
              <a:t>Main folder: </a:t>
            </a:r>
            <a:r>
              <a:rPr lang="en-GB" dirty="0"/>
              <a:t>Agilytic - Documents\Training\NLP\</a:t>
            </a:r>
            <a:r>
              <a:rPr lang="en-GB" dirty="0" err="1"/>
              <a:t>NLP_training</a:t>
            </a:r>
            <a:endParaRPr lang="en-GB" b="1" dirty="0"/>
          </a:p>
          <a:p>
            <a:pPr lvl="1"/>
            <a:r>
              <a:rPr lang="en-GB" b="1" dirty="0"/>
              <a:t>Data folder : </a:t>
            </a:r>
            <a:r>
              <a:rPr lang="en-GB" dirty="0"/>
              <a:t>Agilytic - Documents\Training\NLP\</a:t>
            </a:r>
            <a:r>
              <a:rPr lang="en-GB" dirty="0" err="1"/>
              <a:t>NLP_training</a:t>
            </a:r>
            <a:r>
              <a:rPr lang="en-GB" dirty="0"/>
              <a:t>\</a:t>
            </a:r>
            <a:r>
              <a:rPr lang="en-GB" dirty="0" err="1"/>
              <a:t>NLP_training_data</a:t>
            </a:r>
            <a:endParaRPr lang="en-GB" dirty="0"/>
          </a:p>
          <a:p>
            <a:pPr lvl="1"/>
            <a:r>
              <a:rPr lang="en-GB" b="1" dirty="0"/>
              <a:t>Submissions folder</a:t>
            </a:r>
            <a:r>
              <a:rPr lang="en-GB" dirty="0"/>
              <a:t>: 1/person Agilytic -Documents\Training\NLP\</a:t>
            </a:r>
            <a:r>
              <a:rPr lang="en-GB" dirty="0" err="1"/>
              <a:t>NLP_training</a:t>
            </a:r>
            <a:r>
              <a:rPr lang="en-GB" dirty="0"/>
              <a:t>\Submissions</a:t>
            </a:r>
          </a:p>
          <a:p>
            <a:r>
              <a:rPr lang="en-GB" b="1" dirty="0"/>
              <a:t>Timeline:</a:t>
            </a:r>
          </a:p>
          <a:p>
            <a:pPr lvl="1"/>
            <a:r>
              <a:rPr lang="en-GB" b="1" dirty="0" err="1"/>
              <a:t>Kickoff</a:t>
            </a:r>
            <a:r>
              <a:rPr lang="en-GB" b="1" dirty="0"/>
              <a:t>: </a:t>
            </a:r>
            <a:r>
              <a:rPr lang="en-GB" dirty="0"/>
              <a:t>17/01/2020</a:t>
            </a:r>
          </a:p>
          <a:p>
            <a:pPr lvl="1"/>
            <a:r>
              <a:rPr lang="en-GB" b="1" dirty="0"/>
              <a:t>Support</a:t>
            </a:r>
            <a:r>
              <a:rPr lang="en-GB" dirty="0"/>
              <a:t>: 14/02/2020  (1pm- 5pm, BB2) -&gt; I will not remind you !</a:t>
            </a:r>
          </a:p>
          <a:p>
            <a:pPr lvl="1"/>
            <a:r>
              <a:rPr lang="en-GB" b="1" dirty="0"/>
              <a:t>Deadline submissions</a:t>
            </a:r>
            <a:r>
              <a:rPr lang="en-GB" dirty="0"/>
              <a:t>: </a:t>
            </a:r>
            <a:r>
              <a:rPr lang="en-GB" dirty="0">
                <a:solidFill>
                  <a:schemeClr val="accent2"/>
                </a:solidFill>
              </a:rPr>
              <a:t>13/03/2019</a:t>
            </a:r>
            <a:r>
              <a:rPr lang="en-GB" dirty="0"/>
              <a:t> </a:t>
            </a:r>
          </a:p>
          <a:p>
            <a:pPr lvl="1"/>
            <a:r>
              <a:rPr lang="en-GB" b="1" dirty="0"/>
              <a:t>Correction and feedback</a:t>
            </a:r>
            <a:r>
              <a:rPr lang="en-GB" dirty="0"/>
              <a:t> : 20/03/2019 (2pm, Loft) </a:t>
            </a:r>
          </a:p>
          <a:p>
            <a:pPr marL="288000" lvl="1" indent="0">
              <a:buNone/>
            </a:pPr>
            <a:endParaRPr lang="en-GB" dirty="0"/>
          </a:p>
          <a:p>
            <a:pPr lvl="1"/>
            <a:endParaRPr lang="en-GB" dirty="0"/>
          </a:p>
          <a:p>
            <a:pPr lvl="1"/>
            <a:endParaRPr lang="en-GB" b="1" dirty="0"/>
          </a:p>
        </p:txBody>
      </p:sp>
      <p:sp>
        <p:nvSpPr>
          <p:cNvPr id="4" name="Date Placeholder 3">
            <a:extLst>
              <a:ext uri="{FF2B5EF4-FFF2-40B4-BE49-F238E27FC236}">
                <a16:creationId xmlns:a16="http://schemas.microsoft.com/office/drawing/2014/main" id="{0A69F290-200A-4688-A10C-D4EE485C451C}"/>
              </a:ext>
            </a:extLst>
          </p:cNvPr>
          <p:cNvSpPr>
            <a:spLocks noGrp="1"/>
          </p:cNvSpPr>
          <p:nvPr>
            <p:ph type="dt" sz="half" idx="10"/>
          </p:nvPr>
        </p:nvSpPr>
        <p:spPr/>
        <p:txBody>
          <a:bodyPr/>
          <a:lstStyle/>
          <a:p>
            <a:fld id="{E940EC0A-2FA9-644F-84AE-15BEE72FDA12}" type="datetime5">
              <a:rPr lang="en-US" smtClean="0"/>
              <a:t>8-Dec-20</a:t>
            </a:fld>
            <a:endParaRPr lang="en-US"/>
          </a:p>
        </p:txBody>
      </p:sp>
      <p:sp>
        <p:nvSpPr>
          <p:cNvPr id="5" name="Footer Placeholder 4">
            <a:extLst>
              <a:ext uri="{FF2B5EF4-FFF2-40B4-BE49-F238E27FC236}">
                <a16:creationId xmlns:a16="http://schemas.microsoft.com/office/drawing/2014/main" id="{5D0DD25B-5074-4A7F-ADD8-ED623737B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8E73B-5AC3-4521-9E54-38968EE8BE70}"/>
              </a:ext>
            </a:extLst>
          </p:cNvPr>
          <p:cNvSpPr>
            <a:spLocks noGrp="1"/>
          </p:cNvSpPr>
          <p:nvPr>
            <p:ph type="sldNum" sz="quarter" idx="12"/>
          </p:nvPr>
        </p:nvSpPr>
        <p:spPr/>
        <p:txBody>
          <a:bodyPr/>
          <a:lstStyle/>
          <a:p>
            <a:r>
              <a:rPr lang="en-US">
                <a:solidFill>
                  <a:schemeClr val="accent1"/>
                </a:solidFill>
                <a:latin typeface="IBM Plex Sans" panose="020B0503050203000203" pitchFamily="34" charset="0"/>
              </a:rPr>
              <a:t>Agil</a:t>
            </a:r>
            <a:r>
              <a:rPr lang="en-US">
                <a:solidFill>
                  <a:schemeClr val="accent2"/>
                </a:solidFill>
                <a:latin typeface="IBM Plex Sans" panose="020B0503050203000203" pitchFamily="34" charset="0"/>
              </a:rPr>
              <a:t>y</a:t>
            </a:r>
            <a:r>
              <a:rPr lang="en-US">
                <a:solidFill>
                  <a:schemeClr val="accent1"/>
                </a:solidFill>
                <a:latin typeface="IBM Plex Sans" panose="020B0503050203000203" pitchFamily="34" charset="0"/>
              </a:rPr>
              <a:t>tic</a:t>
            </a:r>
            <a:r>
              <a:rPr lang="en-US"/>
              <a:t> | </a:t>
            </a:r>
            <a:fld id="{BBAC7FFC-8AF3-B042-812B-6ED5E76AC8C1}" type="slidenum">
              <a:rPr lang="en-US" smtClean="0"/>
              <a:pPr/>
              <a:t>6</a:t>
            </a:fld>
            <a:endParaRPr lang="en-US" dirty="0"/>
          </a:p>
        </p:txBody>
      </p:sp>
      <p:pic>
        <p:nvPicPr>
          <p:cNvPr id="18436" name="Picture 4" descr="Résultat de recherche d'images pour &quot;memes training&quot;&quot;">
            <a:extLst>
              <a:ext uri="{FF2B5EF4-FFF2-40B4-BE49-F238E27FC236}">
                <a16:creationId xmlns:a16="http://schemas.microsoft.com/office/drawing/2014/main" id="{BCFE2066-ACE7-4596-A9E9-29C7006B3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968" y="4605622"/>
            <a:ext cx="3870463" cy="211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5115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27851&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Sa4D_6JLWuBCqpbDNpzE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9kHAUFlioG9.ejJijMP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3A375B"/>
      </a:accent1>
      <a:accent2>
        <a:srgbClr val="D43378"/>
      </a:accent2>
      <a:accent3>
        <a:srgbClr val="00C1DB"/>
      </a:accent3>
      <a:accent4>
        <a:srgbClr val="FAD03D"/>
      </a:accent4>
      <a:accent5>
        <a:srgbClr val="99E437"/>
      </a:accent5>
      <a:accent6>
        <a:srgbClr val="F06348"/>
      </a:accent6>
      <a:hlink>
        <a:srgbClr val="0563C1"/>
      </a:hlink>
      <a:folHlink>
        <a:srgbClr val="954F72"/>
      </a:folHlink>
    </a:clrScheme>
    <a:fontScheme name="IBM Plex">
      <a:majorFont>
        <a:latin typeface="IBM Plex Sans"/>
        <a:ea typeface=""/>
        <a:cs typeface=""/>
      </a:majorFont>
      <a:minorFont>
        <a:latin typeface="IBM Plex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0369BEE-0CBB-9842-B90C-C8A74FB286AE}">
  <we:reference id="wa104178141" version="3.10.0.197" store="en-US" storeType="OMEX"/>
  <we:alternateReferences>
    <we:reference id="WA104178141" version="3.10.0.197"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3340DBFE7E7C4AB02C84E2C5CF9312" ma:contentTypeVersion="12" ma:contentTypeDescription="Create a new document." ma:contentTypeScope="" ma:versionID="e5d9328f3991bc0237917f10471d88db">
  <xsd:schema xmlns:xsd="http://www.w3.org/2001/XMLSchema" xmlns:xs="http://www.w3.org/2001/XMLSchema" xmlns:p="http://schemas.microsoft.com/office/2006/metadata/properties" xmlns:ns2="540f5725-ff63-4f0c-b41c-cadca5060792" xmlns:ns3="a5040f20-2e2b-466c-b296-18e68d0c991e" targetNamespace="http://schemas.microsoft.com/office/2006/metadata/properties" ma:root="true" ma:fieldsID="b99fb9225ea3a9514d281103b04a5d7c" ns2:_="" ns3:_="">
    <xsd:import namespace="540f5725-ff63-4f0c-b41c-cadca5060792"/>
    <xsd:import namespace="a5040f20-2e2b-466c-b296-18e68d0c991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0f5725-ff63-4f0c-b41c-cadca506079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040f20-2e2b-466c-b296-18e68d0c991e"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0766DD-2E59-470C-897A-649DE419A6B6}">
  <ds:schemaRefs>
    <ds:schemaRef ds:uri="http://schemas.microsoft.com/sharepoint/v3/contenttype/forms"/>
  </ds:schemaRefs>
</ds:datastoreItem>
</file>

<file path=customXml/itemProps2.xml><?xml version="1.0" encoding="utf-8"?>
<ds:datastoreItem xmlns:ds="http://schemas.openxmlformats.org/officeDocument/2006/customXml" ds:itemID="{E50EDA02-07FD-4193-A209-FEFBFBF1D2B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CA09E5E-ADAA-438B-AEB8-6DEDBAF65D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0f5725-ff63-4f0c-b41c-cadca5060792"/>
    <ds:schemaRef ds:uri="a5040f20-2e2b-466c-b296-18e68d0c99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4516</TotalTime>
  <Words>571</Words>
  <Application>Microsoft Office PowerPoint</Application>
  <PresentationFormat>Widescreen</PresentationFormat>
  <Paragraphs>65</Paragraphs>
  <Slides>6</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7" baseType="lpstr">
      <vt:lpstr>Arial</vt:lpstr>
      <vt:lpstr>IBM Plex Sans</vt:lpstr>
      <vt:lpstr>IBM Plex Sans Condensed</vt:lpstr>
      <vt:lpstr>IBM Plex Sans Light</vt:lpstr>
      <vt:lpstr>IBM Plex Sans Text</vt:lpstr>
      <vt:lpstr>IBM Plex Serif SemiBold</vt:lpstr>
      <vt:lpstr>System Font</vt:lpstr>
      <vt:lpstr>System Font Regular</vt:lpstr>
      <vt:lpstr>Wingdings</vt:lpstr>
      <vt:lpstr>Office Theme</vt:lpstr>
      <vt:lpstr>think-cell Slide</vt:lpstr>
      <vt:lpstr>NLP training</vt:lpstr>
      <vt:lpstr>Introduction to the case : routing of incoming stories </vt:lpstr>
      <vt:lpstr>Mandatory steps</vt:lpstr>
      <vt:lpstr>Evaluation Criteria:</vt:lpstr>
      <vt:lpstr>OPTIONAL: To go further</vt:lpstr>
      <vt:lpstr>Practical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Julien Theys</dc:creator>
  <cp:lastModifiedBy>Joelle Van Damme</cp:lastModifiedBy>
  <cp:revision>38</cp:revision>
  <cp:lastPrinted>2019-06-19T14:31:46Z</cp:lastPrinted>
  <dcterms:created xsi:type="dcterms:W3CDTF">2018-09-12T07:12:59Z</dcterms:created>
  <dcterms:modified xsi:type="dcterms:W3CDTF">2020-12-08T07:02:34Z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0x010100A63340DBFE7E7C4AB02C84E2C5CF9312</vt:lpwstr>
  </property>
</Properties>
</file>